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8" r:id="rId3"/>
    <p:sldId id="346" r:id="rId4"/>
    <p:sldId id="350" r:id="rId5"/>
    <p:sldId id="348" r:id="rId6"/>
    <p:sldId id="349" r:id="rId7"/>
    <p:sldId id="347" r:id="rId8"/>
    <p:sldId id="353" r:id="rId9"/>
    <p:sldId id="368" r:id="rId10"/>
    <p:sldId id="351" r:id="rId11"/>
    <p:sldId id="354" r:id="rId12"/>
    <p:sldId id="369" r:id="rId13"/>
    <p:sldId id="352" r:id="rId14"/>
    <p:sldId id="355" r:id="rId15"/>
    <p:sldId id="370" r:id="rId16"/>
    <p:sldId id="356" r:id="rId17"/>
    <p:sldId id="357" r:id="rId18"/>
    <p:sldId id="359" r:id="rId19"/>
    <p:sldId id="360" r:id="rId20"/>
    <p:sldId id="362" r:id="rId21"/>
    <p:sldId id="364" r:id="rId22"/>
    <p:sldId id="365" r:id="rId23"/>
    <p:sldId id="366" r:id="rId24"/>
    <p:sldId id="367" r:id="rId25"/>
    <p:sldId id="361" r:id="rId26"/>
    <p:sldId id="344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0ECC1-F5CB-4822-8E95-3D82A9BB1EBA}" v="1828" dt="2025-03-04T01:08:27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115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ngsup Oh" userId="a91d637590265769" providerId="LiveId" clId="{42847455-D9B5-40EA-929D-EA85429B8E3C}"/>
    <pc:docChg chg="undo custSel addSld delSld modSld">
      <pc:chgData name="Hongsup Oh" userId="a91d637590265769" providerId="LiveId" clId="{42847455-D9B5-40EA-929D-EA85429B8E3C}" dt="2025-02-28T04:44:48.199" v="2890" actId="20577"/>
      <pc:docMkLst>
        <pc:docMk/>
      </pc:docMkLst>
      <pc:sldChg chg="delSp modSp mod">
        <pc:chgData name="Hongsup Oh" userId="a91d637590265769" providerId="LiveId" clId="{42847455-D9B5-40EA-929D-EA85429B8E3C}" dt="2025-02-28T04:44:48.199" v="2890" actId="20577"/>
        <pc:sldMkLst>
          <pc:docMk/>
          <pc:sldMk cId="0" sldId="256"/>
        </pc:sldMkLst>
        <pc:spChg chg="mod">
          <ac:chgData name="Hongsup Oh" userId="a91d637590265769" providerId="LiveId" clId="{42847455-D9B5-40EA-929D-EA85429B8E3C}" dt="2025-02-26T23:36:32.089" v="128" actId="27636"/>
          <ac:spMkLst>
            <pc:docMk/>
            <pc:sldMk cId="0" sldId="256"/>
            <ac:spMk id="3" creationId="{00000000-0000-0000-0000-000000000000}"/>
          </ac:spMkLst>
        </pc:spChg>
        <pc:spChg chg="mod">
          <ac:chgData name="Hongsup Oh" userId="a91d637590265769" providerId="LiveId" clId="{42847455-D9B5-40EA-929D-EA85429B8E3C}" dt="2025-02-28T04:44:48.199" v="2890" actId="20577"/>
          <ac:spMkLst>
            <pc:docMk/>
            <pc:sldMk cId="0" sldId="256"/>
            <ac:spMk id="2049" creationId="{00000000-0000-0000-0000-000000000000}"/>
          </ac:spMkLst>
        </pc:spChg>
      </pc:sldChg>
      <pc:sldChg chg="modSp mod">
        <pc:chgData name="Hongsup Oh" userId="a91d637590265769" providerId="LiveId" clId="{42847455-D9B5-40EA-929D-EA85429B8E3C}" dt="2025-02-26T23:41:18.824" v="207" actId="1076"/>
        <pc:sldMkLst>
          <pc:docMk/>
          <pc:sldMk cId="1785167510" sldId="257"/>
        </pc:sldMkLst>
      </pc:sldChg>
      <pc:sldChg chg="delSp modSp mod">
        <pc:chgData name="Hongsup Oh" userId="a91d637590265769" providerId="LiveId" clId="{42847455-D9B5-40EA-929D-EA85429B8E3C}" dt="2025-02-27T00:17:43.119" v="437" actId="20577"/>
        <pc:sldMkLst>
          <pc:docMk/>
          <pc:sldMk cId="2833809933" sldId="327"/>
        </pc:sldMkLst>
      </pc:sldChg>
      <pc:sldChg chg="addSp delSp modSp mod">
        <pc:chgData name="Hongsup Oh" userId="a91d637590265769" providerId="LiveId" clId="{42847455-D9B5-40EA-929D-EA85429B8E3C}" dt="2025-02-27T00:27:43.828" v="552" actId="255"/>
        <pc:sldMkLst>
          <pc:docMk/>
          <pc:sldMk cId="2691280517" sldId="330"/>
        </pc:sldMkLst>
      </pc:sldChg>
      <pc:sldChg chg="del">
        <pc:chgData name="Hongsup Oh" userId="a91d637590265769" providerId="LiveId" clId="{42847455-D9B5-40EA-929D-EA85429B8E3C}" dt="2025-02-27T00:25:58.961" v="545" actId="47"/>
        <pc:sldMkLst>
          <pc:docMk/>
          <pc:sldMk cId="709055692" sldId="331"/>
        </pc:sldMkLst>
      </pc:sldChg>
      <pc:sldChg chg="del">
        <pc:chgData name="Hongsup Oh" userId="a91d637590265769" providerId="LiveId" clId="{42847455-D9B5-40EA-929D-EA85429B8E3C}" dt="2025-02-27T00:26:13.537" v="546" actId="47"/>
        <pc:sldMkLst>
          <pc:docMk/>
          <pc:sldMk cId="523044816" sldId="332"/>
        </pc:sldMkLst>
      </pc:sldChg>
      <pc:sldChg chg="delSp modSp add del mod delAnim">
        <pc:chgData name="Hongsup Oh" userId="a91d637590265769" providerId="LiveId" clId="{42847455-D9B5-40EA-929D-EA85429B8E3C}" dt="2025-02-27T03:40:24.473" v="618" actId="47"/>
        <pc:sldMkLst>
          <pc:docMk/>
          <pc:sldMk cId="3125899036" sldId="333"/>
        </pc:sldMkLst>
      </pc:sldChg>
      <pc:sldChg chg="del">
        <pc:chgData name="Hongsup Oh" userId="a91d637590265769" providerId="LiveId" clId="{42847455-D9B5-40EA-929D-EA85429B8E3C}" dt="2025-02-27T03:40:31.598" v="620" actId="47"/>
        <pc:sldMkLst>
          <pc:docMk/>
          <pc:sldMk cId="2547454376" sldId="334"/>
        </pc:sldMkLst>
      </pc:sldChg>
      <pc:sldChg chg="add del">
        <pc:chgData name="Hongsup Oh" userId="a91d637590265769" providerId="LiveId" clId="{42847455-D9B5-40EA-929D-EA85429B8E3C}" dt="2025-02-27T03:40:27.980" v="619" actId="47"/>
        <pc:sldMkLst>
          <pc:docMk/>
          <pc:sldMk cId="2274683680" sldId="335"/>
        </pc:sldMkLst>
      </pc:sldChg>
      <pc:sldChg chg="delSp modSp add mod">
        <pc:chgData name="Hongsup Oh" userId="a91d637590265769" providerId="LiveId" clId="{42847455-D9B5-40EA-929D-EA85429B8E3C}" dt="2025-02-27T04:34:27.321" v="1063" actId="20577"/>
        <pc:sldMkLst>
          <pc:docMk/>
          <pc:sldMk cId="1126042839" sldId="336"/>
        </pc:sldMkLst>
      </pc:sldChg>
      <pc:sldChg chg="add del">
        <pc:chgData name="Hongsup Oh" userId="a91d637590265769" providerId="LiveId" clId="{42847455-D9B5-40EA-929D-EA85429B8E3C}" dt="2025-02-27T03:45:39.885" v="622" actId="47"/>
        <pc:sldMkLst>
          <pc:docMk/>
          <pc:sldMk cId="1104749691" sldId="337"/>
        </pc:sldMkLst>
      </pc:sldChg>
      <pc:sldChg chg="addSp delSp modSp add mod">
        <pc:chgData name="Hongsup Oh" userId="a91d637590265769" providerId="LiveId" clId="{42847455-D9B5-40EA-929D-EA85429B8E3C}" dt="2025-02-28T02:55:52.301" v="1846" actId="207"/>
        <pc:sldMkLst>
          <pc:docMk/>
          <pc:sldMk cId="2657960505" sldId="337"/>
        </pc:sldMkLst>
      </pc:sldChg>
      <pc:sldChg chg="addSp delSp modSp add mod">
        <pc:chgData name="Hongsup Oh" userId="a91d637590265769" providerId="LiveId" clId="{42847455-D9B5-40EA-929D-EA85429B8E3C}" dt="2025-02-27T04:30:38.297" v="1043" actId="14100"/>
        <pc:sldMkLst>
          <pc:docMk/>
          <pc:sldMk cId="2088438797" sldId="338"/>
        </pc:sldMkLst>
      </pc:sldChg>
      <pc:sldChg chg="addSp delSp modSp add mod">
        <pc:chgData name="Hongsup Oh" userId="a91d637590265769" providerId="LiveId" clId="{42847455-D9B5-40EA-929D-EA85429B8E3C}" dt="2025-02-28T02:47:19.650" v="1787" actId="1076"/>
        <pc:sldMkLst>
          <pc:docMk/>
          <pc:sldMk cId="3465560548" sldId="339"/>
        </pc:sldMkLst>
      </pc:sldChg>
      <pc:sldChg chg="addSp delSp modSp add mod">
        <pc:chgData name="Hongsup Oh" userId="a91d637590265769" providerId="LiveId" clId="{42847455-D9B5-40EA-929D-EA85429B8E3C}" dt="2025-02-28T03:43:15.335" v="2214" actId="1076"/>
        <pc:sldMkLst>
          <pc:docMk/>
          <pc:sldMk cId="1896910488" sldId="340"/>
        </pc:sldMkLst>
      </pc:sldChg>
      <pc:sldChg chg="addSp modSp add mod">
        <pc:chgData name="Hongsup Oh" userId="a91d637590265769" providerId="LiveId" clId="{42847455-D9B5-40EA-929D-EA85429B8E3C}" dt="2025-02-28T03:36:31.493" v="2208" actId="1076"/>
        <pc:sldMkLst>
          <pc:docMk/>
          <pc:sldMk cId="187359820" sldId="341"/>
        </pc:sldMkLst>
      </pc:sldChg>
      <pc:sldChg chg="addSp delSp modSp add mod">
        <pc:chgData name="Hongsup Oh" userId="a91d637590265769" providerId="LiveId" clId="{42847455-D9B5-40EA-929D-EA85429B8E3C}" dt="2025-02-28T04:26:14.229" v="2530" actId="20577"/>
        <pc:sldMkLst>
          <pc:docMk/>
          <pc:sldMk cId="587976700" sldId="342"/>
        </pc:sldMkLst>
      </pc:sldChg>
      <pc:sldChg chg="addSp delSp modSp add mod">
        <pc:chgData name="Hongsup Oh" userId="a91d637590265769" providerId="LiveId" clId="{42847455-D9B5-40EA-929D-EA85429B8E3C}" dt="2025-02-28T04:42:18.117" v="2870" actId="20577"/>
        <pc:sldMkLst>
          <pc:docMk/>
          <pc:sldMk cId="3190233274" sldId="343"/>
        </pc:sldMkLst>
      </pc:sldChg>
    </pc:docChg>
  </pc:docChgLst>
  <pc:docChgLst>
    <pc:chgData name="Hongsup Oh" userId="a91d637590265769" providerId="LiveId" clId="{8B00ECC1-F5CB-4822-8E95-3D82A9BB1EBA}"/>
    <pc:docChg chg="undo custSel addSld delSld modSld sldOrd">
      <pc:chgData name="Hongsup Oh" userId="a91d637590265769" providerId="LiveId" clId="{8B00ECC1-F5CB-4822-8E95-3D82A9BB1EBA}" dt="2025-03-04T01:09:18.780" v="7617" actId="20577"/>
      <pc:docMkLst>
        <pc:docMk/>
      </pc:docMkLst>
      <pc:sldChg chg="modSp mod">
        <pc:chgData name="Hongsup Oh" userId="a91d637590265769" providerId="LiveId" clId="{8B00ECC1-F5CB-4822-8E95-3D82A9BB1EBA}" dt="2025-03-02T19:57:50.311" v="1418" actId="20577"/>
        <pc:sldMkLst>
          <pc:docMk/>
          <pc:sldMk cId="0" sldId="256"/>
        </pc:sldMkLst>
        <pc:spChg chg="mod">
          <ac:chgData name="Hongsup Oh" userId="a91d637590265769" providerId="LiveId" clId="{8B00ECC1-F5CB-4822-8E95-3D82A9BB1EBA}" dt="2025-03-02T19:57:50.311" v="1418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Hongsup Oh" userId="a91d637590265769" providerId="LiveId" clId="{8B00ECC1-F5CB-4822-8E95-3D82A9BB1EBA}" dt="2025-03-02T16:10:42.666" v="336" actId="20577"/>
          <ac:spMkLst>
            <pc:docMk/>
            <pc:sldMk cId="0" sldId="256"/>
            <ac:spMk id="2049" creationId="{00000000-0000-0000-0000-000000000000}"/>
          </ac:spMkLst>
        </pc:spChg>
      </pc:sldChg>
      <pc:sldChg chg="del">
        <pc:chgData name="Hongsup Oh" userId="a91d637590265769" providerId="LiveId" clId="{8B00ECC1-F5CB-4822-8E95-3D82A9BB1EBA}" dt="2025-03-02T17:38:34.557" v="364" actId="47"/>
        <pc:sldMkLst>
          <pc:docMk/>
          <pc:sldMk cId="1785167510" sldId="257"/>
        </pc:sldMkLst>
      </pc:sldChg>
      <pc:sldChg chg="del">
        <pc:chgData name="Hongsup Oh" userId="a91d637590265769" providerId="LiveId" clId="{8B00ECC1-F5CB-4822-8E95-3D82A9BB1EBA}" dt="2025-03-03T22:44:52.365" v="6432" actId="47"/>
        <pc:sldMkLst>
          <pc:docMk/>
          <pc:sldMk cId="2833809933" sldId="327"/>
        </pc:sldMkLst>
      </pc:sldChg>
      <pc:sldChg chg="del">
        <pc:chgData name="Hongsup Oh" userId="a91d637590265769" providerId="LiveId" clId="{8B00ECC1-F5CB-4822-8E95-3D82A9BB1EBA}" dt="2025-03-02T23:34:37.308" v="2499" actId="47"/>
        <pc:sldMkLst>
          <pc:docMk/>
          <pc:sldMk cId="2691280517" sldId="330"/>
        </pc:sldMkLst>
      </pc:sldChg>
      <pc:sldChg chg="del">
        <pc:chgData name="Hongsup Oh" userId="a91d637590265769" providerId="LiveId" clId="{8B00ECC1-F5CB-4822-8E95-3D82A9BB1EBA}" dt="2025-03-03T22:44:50.854" v="6431" actId="47"/>
        <pc:sldMkLst>
          <pc:docMk/>
          <pc:sldMk cId="3125899036" sldId="333"/>
        </pc:sldMkLst>
      </pc:sldChg>
      <pc:sldChg chg="del">
        <pc:chgData name="Hongsup Oh" userId="a91d637590265769" providerId="LiveId" clId="{8B00ECC1-F5CB-4822-8E95-3D82A9BB1EBA}" dt="2025-03-02T16:11:43.858" v="337" actId="47"/>
        <pc:sldMkLst>
          <pc:docMk/>
          <pc:sldMk cId="1126042839" sldId="336"/>
        </pc:sldMkLst>
      </pc:sldChg>
      <pc:sldChg chg="add del">
        <pc:chgData name="Hongsup Oh" userId="a91d637590265769" providerId="LiveId" clId="{8B00ECC1-F5CB-4822-8E95-3D82A9BB1EBA}" dt="2025-03-03T22:44:48.119" v="6429" actId="47"/>
        <pc:sldMkLst>
          <pc:docMk/>
          <pc:sldMk cId="2657960505" sldId="337"/>
        </pc:sldMkLst>
      </pc:sldChg>
      <pc:sldChg chg="add del">
        <pc:chgData name="Hongsup Oh" userId="a91d637590265769" providerId="LiveId" clId="{8B00ECC1-F5CB-4822-8E95-3D82A9BB1EBA}" dt="2025-03-03T22:44:46.752" v="6428" actId="47"/>
        <pc:sldMkLst>
          <pc:docMk/>
          <pc:sldMk cId="2088438797" sldId="338"/>
        </pc:sldMkLst>
      </pc:sldChg>
      <pc:sldChg chg="del">
        <pc:chgData name="Hongsup Oh" userId="a91d637590265769" providerId="LiveId" clId="{8B00ECC1-F5CB-4822-8E95-3D82A9BB1EBA}" dt="2025-03-03T22:44:36.356" v="6418" actId="47"/>
        <pc:sldMkLst>
          <pc:docMk/>
          <pc:sldMk cId="3465560548" sldId="339"/>
        </pc:sldMkLst>
      </pc:sldChg>
      <pc:sldChg chg="add del">
        <pc:chgData name="Hongsup Oh" userId="a91d637590265769" providerId="LiveId" clId="{8B00ECC1-F5CB-4822-8E95-3D82A9BB1EBA}" dt="2025-03-03T22:44:45.264" v="6427" actId="47"/>
        <pc:sldMkLst>
          <pc:docMk/>
          <pc:sldMk cId="1896910488" sldId="340"/>
        </pc:sldMkLst>
      </pc:sldChg>
      <pc:sldChg chg="del">
        <pc:chgData name="Hongsup Oh" userId="a91d637590265769" providerId="LiveId" clId="{8B00ECC1-F5CB-4822-8E95-3D82A9BB1EBA}" dt="2025-03-03T22:44:49.430" v="6430" actId="47"/>
        <pc:sldMkLst>
          <pc:docMk/>
          <pc:sldMk cId="187359820" sldId="341"/>
        </pc:sldMkLst>
      </pc:sldChg>
      <pc:sldChg chg="del">
        <pc:chgData name="Hongsup Oh" userId="a91d637590265769" providerId="LiveId" clId="{8B00ECC1-F5CB-4822-8E95-3D82A9BB1EBA}" dt="2025-03-03T22:44:28.755" v="6416" actId="47"/>
        <pc:sldMkLst>
          <pc:docMk/>
          <pc:sldMk cId="587976700" sldId="342"/>
        </pc:sldMkLst>
      </pc:sldChg>
      <pc:sldChg chg="del">
        <pc:chgData name="Hongsup Oh" userId="a91d637590265769" providerId="LiveId" clId="{8B00ECC1-F5CB-4822-8E95-3D82A9BB1EBA}" dt="2025-03-03T22:44:29.841" v="6417" actId="47"/>
        <pc:sldMkLst>
          <pc:docMk/>
          <pc:sldMk cId="3190233274" sldId="343"/>
        </pc:sldMkLst>
      </pc:sldChg>
      <pc:sldChg chg="add del">
        <pc:chgData name="Hongsup Oh" userId="a91d637590265769" providerId="LiveId" clId="{8B00ECC1-F5CB-4822-8E95-3D82A9BB1EBA}" dt="2025-03-03T22:44:42.816" v="6426" actId="47"/>
        <pc:sldMkLst>
          <pc:docMk/>
          <pc:sldMk cId="4277220931" sldId="344"/>
        </pc:sldMkLst>
      </pc:sldChg>
      <pc:sldChg chg="modSp add del mod">
        <pc:chgData name="Hongsup Oh" userId="a91d637590265769" providerId="LiveId" clId="{8B00ECC1-F5CB-4822-8E95-3D82A9BB1EBA}" dt="2025-03-03T23:04:51.131" v="6580" actId="47"/>
        <pc:sldMkLst>
          <pc:docMk/>
          <pc:sldMk cId="3356232640" sldId="345"/>
        </pc:sldMkLst>
      </pc:sldChg>
      <pc:sldChg chg="addSp delSp modSp add mod">
        <pc:chgData name="Hongsup Oh" userId="a91d637590265769" providerId="LiveId" clId="{8B00ECC1-F5CB-4822-8E95-3D82A9BB1EBA}" dt="2025-03-02T19:28:22.652" v="1247" actId="113"/>
        <pc:sldMkLst>
          <pc:docMk/>
          <pc:sldMk cId="1009253176" sldId="346"/>
        </pc:sldMkLst>
        <pc:spChg chg="mod">
          <ac:chgData name="Hongsup Oh" userId="a91d637590265769" providerId="LiveId" clId="{8B00ECC1-F5CB-4822-8E95-3D82A9BB1EBA}" dt="2025-03-02T17:37:57.900" v="355" actId="20577"/>
          <ac:spMkLst>
            <pc:docMk/>
            <pc:sldMk cId="1009253176" sldId="346"/>
            <ac:spMk id="2" creationId="{CFE101C0-3A64-3DF9-86E2-58196A87B751}"/>
          </ac:spMkLst>
        </pc:spChg>
        <pc:spChg chg="mod">
          <ac:chgData name="Hongsup Oh" userId="a91d637590265769" providerId="LiveId" clId="{8B00ECC1-F5CB-4822-8E95-3D82A9BB1EBA}" dt="2025-03-02T19:28:22.652" v="1247" actId="113"/>
          <ac:spMkLst>
            <pc:docMk/>
            <pc:sldMk cId="1009253176" sldId="346"/>
            <ac:spMk id="16" creationId="{8605BD9A-3C7D-12A5-9EC0-93235059BB59}"/>
          </ac:spMkLst>
        </pc:spChg>
      </pc:sldChg>
      <pc:sldChg chg="addSp delSp modSp add mod">
        <pc:chgData name="Hongsup Oh" userId="a91d637590265769" providerId="LiveId" clId="{8B00ECC1-F5CB-4822-8E95-3D82A9BB1EBA}" dt="2025-03-02T22:48:38.330" v="2344" actId="1076"/>
        <pc:sldMkLst>
          <pc:docMk/>
          <pc:sldMk cId="3513018719" sldId="347"/>
        </pc:sldMkLst>
        <pc:spChg chg="mod">
          <ac:chgData name="Hongsup Oh" userId="a91d637590265769" providerId="LiveId" clId="{8B00ECC1-F5CB-4822-8E95-3D82A9BB1EBA}" dt="2025-03-02T20:04:10.506" v="1453" actId="1076"/>
          <ac:spMkLst>
            <pc:docMk/>
            <pc:sldMk cId="3513018719" sldId="347"/>
            <ac:spMk id="2" creationId="{25357529-97DE-28F4-8174-9E1D642CAA24}"/>
          </ac:spMkLst>
        </pc:spChg>
        <pc:spChg chg="add mod">
          <ac:chgData name="Hongsup Oh" userId="a91d637590265769" providerId="LiveId" clId="{8B00ECC1-F5CB-4822-8E95-3D82A9BB1EBA}" dt="2025-03-02T22:23:55.412" v="2203" actId="20577"/>
          <ac:spMkLst>
            <pc:docMk/>
            <pc:sldMk cId="3513018719" sldId="347"/>
            <ac:spMk id="3" creationId="{10700C07-84AC-F8B2-CE73-D304304972FF}"/>
          </ac:spMkLst>
        </pc:spChg>
        <pc:spChg chg="add mod">
          <ac:chgData name="Hongsup Oh" userId="a91d637590265769" providerId="LiveId" clId="{8B00ECC1-F5CB-4822-8E95-3D82A9BB1EBA}" dt="2025-03-02T22:48:28.583" v="2342" actId="1076"/>
          <ac:spMkLst>
            <pc:docMk/>
            <pc:sldMk cId="3513018719" sldId="347"/>
            <ac:spMk id="4" creationId="{5E0A2E89-D3D1-36B2-EAD8-B0C9A3BA1649}"/>
          </ac:spMkLst>
        </pc:spChg>
        <pc:spChg chg="add mod">
          <ac:chgData name="Hongsup Oh" userId="a91d637590265769" providerId="LiveId" clId="{8B00ECC1-F5CB-4822-8E95-3D82A9BB1EBA}" dt="2025-03-02T20:25:06.631" v="1767" actId="1076"/>
          <ac:spMkLst>
            <pc:docMk/>
            <pc:sldMk cId="3513018719" sldId="347"/>
            <ac:spMk id="5" creationId="{62ACC9BB-6893-86BB-B853-71082ECA492E}"/>
          </ac:spMkLst>
        </pc:spChg>
        <pc:spChg chg="add mod">
          <ac:chgData name="Hongsup Oh" userId="a91d637590265769" providerId="LiveId" clId="{8B00ECC1-F5CB-4822-8E95-3D82A9BB1EBA}" dt="2025-03-02T20:25:06.631" v="1767" actId="1076"/>
          <ac:spMkLst>
            <pc:docMk/>
            <pc:sldMk cId="3513018719" sldId="347"/>
            <ac:spMk id="6" creationId="{C941D2EA-7621-5AC8-61F6-EA87E39CCEB1}"/>
          </ac:spMkLst>
        </pc:spChg>
        <pc:spChg chg="add mod">
          <ac:chgData name="Hongsup Oh" userId="a91d637590265769" providerId="LiveId" clId="{8B00ECC1-F5CB-4822-8E95-3D82A9BB1EBA}" dt="2025-03-02T20:14:48.021" v="1619" actId="207"/>
          <ac:spMkLst>
            <pc:docMk/>
            <pc:sldMk cId="3513018719" sldId="347"/>
            <ac:spMk id="11" creationId="{8F5DDA88-381B-0CDB-8D2B-F8504196AA25}"/>
          </ac:spMkLst>
        </pc:spChg>
        <pc:spChg chg="add mod">
          <ac:chgData name="Hongsup Oh" userId="a91d637590265769" providerId="LiveId" clId="{8B00ECC1-F5CB-4822-8E95-3D82A9BB1EBA}" dt="2025-03-02T22:48:33.755" v="2343" actId="1076"/>
          <ac:spMkLst>
            <pc:docMk/>
            <pc:sldMk cId="3513018719" sldId="347"/>
            <ac:spMk id="14" creationId="{0DA171D3-7830-D26E-A9F6-2857B8586ED7}"/>
          </ac:spMkLst>
        </pc:spChg>
        <pc:spChg chg="add mod">
          <ac:chgData name="Hongsup Oh" userId="a91d637590265769" providerId="LiveId" clId="{8B00ECC1-F5CB-4822-8E95-3D82A9BB1EBA}" dt="2025-03-02T20:25:06.631" v="1767" actId="1076"/>
          <ac:spMkLst>
            <pc:docMk/>
            <pc:sldMk cId="3513018719" sldId="347"/>
            <ac:spMk id="15" creationId="{DAAD0FA3-B6A0-CECE-E7B7-0BDE61757BDA}"/>
          </ac:spMkLst>
        </pc:spChg>
        <pc:spChg chg="add mod">
          <ac:chgData name="Hongsup Oh" userId="a91d637590265769" providerId="LiveId" clId="{8B00ECC1-F5CB-4822-8E95-3D82A9BB1EBA}" dt="2025-03-02T20:25:06.631" v="1767" actId="1076"/>
          <ac:spMkLst>
            <pc:docMk/>
            <pc:sldMk cId="3513018719" sldId="347"/>
            <ac:spMk id="17" creationId="{EA71D44E-A0BE-99C0-7579-5CBD595805E4}"/>
          </ac:spMkLst>
        </pc:spChg>
        <pc:spChg chg="add mod">
          <ac:chgData name="Hongsup Oh" userId="a91d637590265769" providerId="LiveId" clId="{8B00ECC1-F5CB-4822-8E95-3D82A9BB1EBA}" dt="2025-03-02T20:25:20.431" v="1769" actId="1076"/>
          <ac:spMkLst>
            <pc:docMk/>
            <pc:sldMk cId="3513018719" sldId="347"/>
            <ac:spMk id="20" creationId="{E1591BDD-9E98-CADF-D1BB-0484B4E3AE57}"/>
          </ac:spMkLst>
        </pc:spChg>
        <pc:spChg chg="add mod">
          <ac:chgData name="Hongsup Oh" userId="a91d637590265769" providerId="LiveId" clId="{8B00ECC1-F5CB-4822-8E95-3D82A9BB1EBA}" dt="2025-03-02T20:38:02.345" v="1906" actId="1076"/>
          <ac:spMkLst>
            <pc:docMk/>
            <pc:sldMk cId="3513018719" sldId="347"/>
            <ac:spMk id="23" creationId="{CBE807AF-3207-F45A-C777-EF2818007F6B}"/>
          </ac:spMkLst>
        </pc:spChg>
        <pc:spChg chg="add mod">
          <ac:chgData name="Hongsup Oh" userId="a91d637590265769" providerId="LiveId" clId="{8B00ECC1-F5CB-4822-8E95-3D82A9BB1EBA}" dt="2025-03-02T22:48:21.443" v="2340" actId="1076"/>
          <ac:spMkLst>
            <pc:docMk/>
            <pc:sldMk cId="3513018719" sldId="347"/>
            <ac:spMk id="25" creationId="{DD9393B1-3A57-CF39-818F-2062177D60BF}"/>
          </ac:spMkLst>
        </pc:spChg>
        <pc:spChg chg="add mod">
          <ac:chgData name="Hongsup Oh" userId="a91d637590265769" providerId="LiveId" clId="{8B00ECC1-F5CB-4822-8E95-3D82A9BB1EBA}" dt="2025-03-02T20:27:08.599" v="1776" actId="1076"/>
          <ac:spMkLst>
            <pc:docMk/>
            <pc:sldMk cId="3513018719" sldId="347"/>
            <ac:spMk id="26" creationId="{BA0B1DA8-82D7-346D-03CE-EC55FFAA53A8}"/>
          </ac:spMkLst>
        </pc:spChg>
        <pc:spChg chg="add mod">
          <ac:chgData name="Hongsup Oh" userId="a91d637590265769" providerId="LiveId" clId="{8B00ECC1-F5CB-4822-8E95-3D82A9BB1EBA}" dt="2025-03-02T22:48:38.330" v="2344" actId="1076"/>
          <ac:spMkLst>
            <pc:docMk/>
            <pc:sldMk cId="3513018719" sldId="347"/>
            <ac:spMk id="28" creationId="{0BAD97DA-DBE9-05BE-D031-05E44258E522}"/>
          </ac:spMkLst>
        </pc:spChg>
        <pc:spChg chg="add mod">
          <ac:chgData name="Hongsup Oh" userId="a91d637590265769" providerId="LiveId" clId="{8B00ECC1-F5CB-4822-8E95-3D82A9BB1EBA}" dt="2025-03-02T20:40:42.071" v="1943" actId="1076"/>
          <ac:spMkLst>
            <pc:docMk/>
            <pc:sldMk cId="3513018719" sldId="347"/>
            <ac:spMk id="29" creationId="{0478B559-2675-AEA2-F533-46BAA9B917F7}"/>
          </ac:spMkLst>
        </pc:spChg>
        <pc:spChg chg="add mod">
          <ac:chgData name="Hongsup Oh" userId="a91d637590265769" providerId="LiveId" clId="{8B00ECC1-F5CB-4822-8E95-3D82A9BB1EBA}" dt="2025-03-02T20:41:03.849" v="1945" actId="16959"/>
          <ac:spMkLst>
            <pc:docMk/>
            <pc:sldMk cId="3513018719" sldId="347"/>
            <ac:spMk id="30" creationId="{61205CEC-C7A7-3D8A-4D8C-3D590DDCBB12}"/>
          </ac:spMkLst>
        </pc:spChg>
        <pc:picChg chg="add mod">
          <ac:chgData name="Hongsup Oh" userId="a91d637590265769" providerId="LiveId" clId="{8B00ECC1-F5CB-4822-8E95-3D82A9BB1EBA}" dt="2025-03-02T20:24:47.032" v="1765" actId="1076"/>
          <ac:picMkLst>
            <pc:docMk/>
            <pc:sldMk cId="3513018719" sldId="347"/>
            <ac:picMk id="19" creationId="{D2A1D01B-3CCC-B215-8E10-7010F65929B6}"/>
          </ac:picMkLst>
        </pc:picChg>
      </pc:sldChg>
      <pc:sldChg chg="addSp modSp add mod ord">
        <pc:chgData name="Hongsup Oh" userId="a91d637590265769" providerId="LiveId" clId="{8B00ECC1-F5CB-4822-8E95-3D82A9BB1EBA}" dt="2025-03-03T00:39:13.253" v="3396" actId="113"/>
        <pc:sldMkLst>
          <pc:docMk/>
          <pc:sldMk cId="3428471020" sldId="348"/>
        </pc:sldMkLst>
        <pc:spChg chg="mod">
          <ac:chgData name="Hongsup Oh" userId="a91d637590265769" providerId="LiveId" clId="{8B00ECC1-F5CB-4822-8E95-3D82A9BB1EBA}" dt="2025-03-03T00:39:13.253" v="3396" actId="113"/>
          <ac:spMkLst>
            <pc:docMk/>
            <pc:sldMk cId="3428471020" sldId="348"/>
            <ac:spMk id="4" creationId="{D11FD1BA-2CEC-6011-FF18-A802B123E522}"/>
          </ac:spMkLst>
        </pc:spChg>
        <pc:spChg chg="mod">
          <ac:chgData name="Hongsup Oh" userId="a91d637590265769" providerId="LiveId" clId="{8B00ECC1-F5CB-4822-8E95-3D82A9BB1EBA}" dt="2025-03-02T20:37:34.914" v="1903" actId="1076"/>
          <ac:spMkLst>
            <pc:docMk/>
            <pc:sldMk cId="3428471020" sldId="348"/>
            <ac:spMk id="7" creationId="{CD66A84C-B4C7-3DCE-0179-4721F9D3A234}"/>
          </ac:spMkLst>
        </pc:spChg>
        <pc:picChg chg="add mod">
          <ac:chgData name="Hongsup Oh" userId="a91d637590265769" providerId="LiveId" clId="{8B00ECC1-F5CB-4822-8E95-3D82A9BB1EBA}" dt="2025-03-02T20:36:23.668" v="1888" actId="1076"/>
          <ac:picMkLst>
            <pc:docMk/>
            <pc:sldMk cId="3428471020" sldId="348"/>
            <ac:picMk id="3" creationId="{DE04BAB1-97D0-94B5-65CD-4AB2210468AC}"/>
          </ac:picMkLst>
        </pc:picChg>
        <pc:picChg chg="mod">
          <ac:chgData name="Hongsup Oh" userId="a91d637590265769" providerId="LiveId" clId="{8B00ECC1-F5CB-4822-8E95-3D82A9BB1EBA}" dt="2025-03-02T20:32:17.084" v="1877" actId="1076"/>
          <ac:picMkLst>
            <pc:docMk/>
            <pc:sldMk cId="3428471020" sldId="348"/>
            <ac:picMk id="5" creationId="{29505655-41DB-FBEF-AA4C-963FB34ED05F}"/>
          </ac:picMkLst>
        </pc:picChg>
      </pc:sldChg>
      <pc:sldChg chg="addSp delSp modSp add mod">
        <pc:chgData name="Hongsup Oh" userId="a91d637590265769" providerId="LiveId" clId="{8B00ECC1-F5CB-4822-8E95-3D82A9BB1EBA}" dt="2025-03-03T18:46:29.875" v="3407" actId="1076"/>
        <pc:sldMkLst>
          <pc:docMk/>
          <pc:sldMk cId="3197038377" sldId="349"/>
        </pc:sldMkLst>
        <pc:spChg chg="mod">
          <ac:chgData name="Hongsup Oh" userId="a91d637590265769" providerId="LiveId" clId="{8B00ECC1-F5CB-4822-8E95-3D82A9BB1EBA}" dt="2025-03-02T18:41:30.529" v="1092" actId="1076"/>
          <ac:spMkLst>
            <pc:docMk/>
            <pc:sldMk cId="3197038377" sldId="349"/>
            <ac:spMk id="2" creationId="{B1C5407E-86B5-3E01-1488-41FCF7F68611}"/>
          </ac:spMkLst>
        </pc:spChg>
        <pc:spChg chg="add mod">
          <ac:chgData name="Hongsup Oh" userId="a91d637590265769" providerId="LiveId" clId="{8B00ECC1-F5CB-4822-8E95-3D82A9BB1EBA}" dt="2025-03-02T17:48:41.237" v="439" actId="1076"/>
          <ac:spMkLst>
            <pc:docMk/>
            <pc:sldMk cId="3197038377" sldId="349"/>
            <ac:spMk id="3" creationId="{FF49E737-FA87-E65F-A47C-65BBC1C6C9D2}"/>
          </ac:spMkLst>
        </pc:spChg>
        <pc:spChg chg="add mod">
          <ac:chgData name="Hongsup Oh" userId="a91d637590265769" providerId="LiveId" clId="{8B00ECC1-F5CB-4822-8E95-3D82A9BB1EBA}" dt="2025-03-02T18:23:30.528" v="864" actId="1076"/>
          <ac:spMkLst>
            <pc:docMk/>
            <pc:sldMk cId="3197038377" sldId="349"/>
            <ac:spMk id="4" creationId="{F31CE8FC-DF7C-9308-3DD9-1DC11B12307A}"/>
          </ac:spMkLst>
        </pc:spChg>
        <pc:spChg chg="add mod">
          <ac:chgData name="Hongsup Oh" userId="a91d637590265769" providerId="LiveId" clId="{8B00ECC1-F5CB-4822-8E95-3D82A9BB1EBA}" dt="2025-03-02T17:48:41.237" v="439" actId="1076"/>
          <ac:spMkLst>
            <pc:docMk/>
            <pc:sldMk cId="3197038377" sldId="349"/>
            <ac:spMk id="5" creationId="{3405C567-1E0A-026D-B304-BCC49DA8410A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6" creationId="{4CF7801A-FD1A-3544-6EFF-8A85DC83F408}"/>
          </ac:spMkLst>
        </pc:spChg>
        <pc:spChg chg="add mod">
          <ac:chgData name="Hongsup Oh" userId="a91d637590265769" providerId="LiveId" clId="{8B00ECC1-F5CB-4822-8E95-3D82A9BB1EBA}" dt="2025-03-02T18:23:30.528" v="864" actId="1076"/>
          <ac:spMkLst>
            <pc:docMk/>
            <pc:sldMk cId="3197038377" sldId="349"/>
            <ac:spMk id="7" creationId="{24BE6EBE-3AF5-B696-20FA-A26C78927AFE}"/>
          </ac:spMkLst>
        </pc:spChg>
        <pc:spChg chg="add mod">
          <ac:chgData name="Hongsup Oh" userId="a91d637590265769" providerId="LiveId" clId="{8B00ECC1-F5CB-4822-8E95-3D82A9BB1EBA}" dt="2025-03-02T18:23:30.528" v="864" actId="1076"/>
          <ac:spMkLst>
            <pc:docMk/>
            <pc:sldMk cId="3197038377" sldId="349"/>
            <ac:spMk id="8" creationId="{23B790CA-31B6-A572-985D-A46ED389B64F}"/>
          </ac:spMkLst>
        </pc:spChg>
        <pc:spChg chg="add mod">
          <ac:chgData name="Hongsup Oh" userId="a91d637590265769" providerId="LiveId" clId="{8B00ECC1-F5CB-4822-8E95-3D82A9BB1EBA}" dt="2025-03-03T18:46:29.875" v="3407" actId="1076"/>
          <ac:spMkLst>
            <pc:docMk/>
            <pc:sldMk cId="3197038377" sldId="349"/>
            <ac:spMk id="9" creationId="{D8B84D13-C49B-F8E2-F812-F77FE53D6256}"/>
          </ac:spMkLst>
        </pc:spChg>
        <pc:spChg chg="add mod">
          <ac:chgData name="Hongsup Oh" userId="a91d637590265769" providerId="LiveId" clId="{8B00ECC1-F5CB-4822-8E95-3D82A9BB1EBA}" dt="2025-03-02T18:38:08.760" v="1060" actId="14100"/>
          <ac:spMkLst>
            <pc:docMk/>
            <pc:sldMk cId="3197038377" sldId="349"/>
            <ac:spMk id="11" creationId="{1BA0E69B-1D0D-2FA2-47CB-0AD7EC2BB3B9}"/>
          </ac:spMkLst>
        </pc:spChg>
        <pc:spChg chg="add mod">
          <ac:chgData name="Hongsup Oh" userId="a91d637590265769" providerId="LiveId" clId="{8B00ECC1-F5CB-4822-8E95-3D82A9BB1EBA}" dt="2025-03-02T19:23:54.342" v="1160" actId="207"/>
          <ac:spMkLst>
            <pc:docMk/>
            <pc:sldMk cId="3197038377" sldId="349"/>
            <ac:spMk id="12" creationId="{9E924151-23C9-3A3C-5E65-0B4CEA4345D6}"/>
          </ac:spMkLst>
        </pc:spChg>
        <pc:spChg chg="add mod">
          <ac:chgData name="Hongsup Oh" userId="a91d637590265769" providerId="LiveId" clId="{8B00ECC1-F5CB-4822-8E95-3D82A9BB1EBA}" dt="2025-03-02T19:23:56.991" v="1161" actId="207"/>
          <ac:spMkLst>
            <pc:docMk/>
            <pc:sldMk cId="3197038377" sldId="349"/>
            <ac:spMk id="13" creationId="{4F115AF3-36ED-074C-7776-A03C505B5AE2}"/>
          </ac:spMkLst>
        </pc:spChg>
        <pc:spChg chg="add mod">
          <ac:chgData name="Hongsup Oh" userId="a91d637590265769" providerId="LiveId" clId="{8B00ECC1-F5CB-4822-8E95-3D82A9BB1EBA}" dt="2025-03-02T19:24:01.425" v="1162" actId="207"/>
          <ac:spMkLst>
            <pc:docMk/>
            <pc:sldMk cId="3197038377" sldId="349"/>
            <ac:spMk id="14" creationId="{888F5817-A9C6-2985-9AB5-6E72FE5564F8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15" creationId="{6DA9FA80-54F6-946E-2B18-BEB55A942591}"/>
          </ac:spMkLst>
        </pc:spChg>
        <pc:spChg chg="add mod">
          <ac:chgData name="Hongsup Oh" userId="a91d637590265769" providerId="LiveId" clId="{8B00ECC1-F5CB-4822-8E95-3D82A9BB1EBA}" dt="2025-03-02T18:37:05.855" v="1054" actId="1076"/>
          <ac:spMkLst>
            <pc:docMk/>
            <pc:sldMk cId="3197038377" sldId="349"/>
            <ac:spMk id="17" creationId="{BAE128E6-BB46-482F-9291-5A12AE88C40C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21" creationId="{50BEBAE3-9492-ED73-FB7B-0CC03F4907B5}"/>
          </ac:spMkLst>
        </pc:spChg>
        <pc:spChg chg="add mod">
          <ac:chgData name="Hongsup Oh" userId="a91d637590265769" providerId="LiveId" clId="{8B00ECC1-F5CB-4822-8E95-3D82A9BB1EBA}" dt="2025-03-02T18:25:38.958" v="890" actId="14100"/>
          <ac:spMkLst>
            <pc:docMk/>
            <pc:sldMk cId="3197038377" sldId="349"/>
            <ac:spMk id="22" creationId="{6057300D-5904-DF04-2424-342923D61509}"/>
          </ac:spMkLst>
        </pc:spChg>
        <pc:spChg chg="add mod">
          <ac:chgData name="Hongsup Oh" userId="a91d637590265769" providerId="LiveId" clId="{8B00ECC1-F5CB-4822-8E95-3D82A9BB1EBA}" dt="2025-03-02T18:39:43.628" v="1074"/>
          <ac:spMkLst>
            <pc:docMk/>
            <pc:sldMk cId="3197038377" sldId="349"/>
            <ac:spMk id="24" creationId="{B511F34B-0A36-8EA1-02D3-45A4254B57B6}"/>
          </ac:spMkLst>
        </pc:spChg>
        <pc:spChg chg="add mod">
          <ac:chgData name="Hongsup Oh" userId="a91d637590265769" providerId="LiveId" clId="{8B00ECC1-F5CB-4822-8E95-3D82A9BB1EBA}" dt="2025-03-02T18:44:53.234" v="1109" actId="693"/>
          <ac:spMkLst>
            <pc:docMk/>
            <pc:sldMk cId="3197038377" sldId="349"/>
            <ac:spMk id="25" creationId="{58D03B66-42CB-FFEC-5764-88020A97446C}"/>
          </ac:spMkLst>
        </pc:spChg>
        <pc:spChg chg="add mod">
          <ac:chgData name="Hongsup Oh" userId="a91d637590265769" providerId="LiveId" clId="{8B00ECC1-F5CB-4822-8E95-3D82A9BB1EBA}" dt="2025-03-02T18:25:02.873" v="884" actId="1076"/>
          <ac:spMkLst>
            <pc:docMk/>
            <pc:sldMk cId="3197038377" sldId="349"/>
            <ac:spMk id="26" creationId="{7BE0ECC5-6D2C-A0FD-F895-28F696A639E3}"/>
          </ac:spMkLst>
        </pc:spChg>
        <pc:spChg chg="add mod">
          <ac:chgData name="Hongsup Oh" userId="a91d637590265769" providerId="LiveId" clId="{8B00ECC1-F5CB-4822-8E95-3D82A9BB1EBA}" dt="2025-03-02T18:41:18.822" v="1091" actId="14100"/>
          <ac:spMkLst>
            <pc:docMk/>
            <pc:sldMk cId="3197038377" sldId="349"/>
            <ac:spMk id="27" creationId="{E82F402B-DEC5-9FA3-02ED-1C1768613AC6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28" creationId="{1616AC93-AC7F-BC99-B0FC-B6375C2C023B}"/>
          </ac:spMkLst>
        </pc:spChg>
        <pc:spChg chg="add mod">
          <ac:chgData name="Hongsup Oh" userId="a91d637590265769" providerId="LiveId" clId="{8B00ECC1-F5CB-4822-8E95-3D82A9BB1EBA}" dt="2025-03-02T18:30:24.499" v="971" actId="14100"/>
          <ac:spMkLst>
            <pc:docMk/>
            <pc:sldMk cId="3197038377" sldId="349"/>
            <ac:spMk id="29" creationId="{FF722142-5C81-C036-3599-7916310530F3}"/>
          </ac:spMkLst>
        </pc:spChg>
        <pc:spChg chg="add mod">
          <ac:chgData name="Hongsup Oh" userId="a91d637590265769" providerId="LiveId" clId="{8B00ECC1-F5CB-4822-8E95-3D82A9BB1EBA}" dt="2025-03-02T18:37:41.567" v="1056" actId="1076"/>
          <ac:spMkLst>
            <pc:docMk/>
            <pc:sldMk cId="3197038377" sldId="349"/>
            <ac:spMk id="30" creationId="{4F903DBC-83CC-DEBC-0CD7-598BA7495055}"/>
          </ac:spMkLst>
        </pc:spChg>
        <pc:spChg chg="add mod">
          <ac:chgData name="Hongsup Oh" userId="a91d637590265769" providerId="LiveId" clId="{8B00ECC1-F5CB-4822-8E95-3D82A9BB1EBA}" dt="2025-03-02T18:30:30.139" v="973" actId="1076"/>
          <ac:spMkLst>
            <pc:docMk/>
            <pc:sldMk cId="3197038377" sldId="349"/>
            <ac:spMk id="32" creationId="{1A8BCED8-DF49-1F68-A8CD-420952453A5A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33" creationId="{51089969-0975-B943-4ED5-02E868144110}"/>
          </ac:spMkLst>
        </pc:spChg>
        <pc:spChg chg="add mod">
          <ac:chgData name="Hongsup Oh" userId="a91d637590265769" providerId="LiveId" clId="{8B00ECC1-F5CB-4822-8E95-3D82A9BB1EBA}" dt="2025-03-02T18:41:05.077" v="1089" actId="14100"/>
          <ac:spMkLst>
            <pc:docMk/>
            <pc:sldMk cId="3197038377" sldId="349"/>
            <ac:spMk id="34" creationId="{0E13FD51-3DA9-2DA8-D04B-7E5B9A0544E4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35" creationId="{3C04199A-1583-46D2-1D76-D2A0A0FBB549}"/>
          </ac:spMkLst>
        </pc:spChg>
        <pc:spChg chg="add mod">
          <ac:chgData name="Hongsup Oh" userId="a91d637590265769" providerId="LiveId" clId="{8B00ECC1-F5CB-4822-8E95-3D82A9BB1EBA}" dt="2025-03-02T18:37:36.503" v="1055" actId="1076"/>
          <ac:spMkLst>
            <pc:docMk/>
            <pc:sldMk cId="3197038377" sldId="349"/>
            <ac:spMk id="36" creationId="{E6126578-B84F-B93A-2B44-8BDCCB3ACEDE}"/>
          </ac:spMkLst>
        </pc:spChg>
        <pc:spChg chg="add mod">
          <ac:chgData name="Hongsup Oh" userId="a91d637590265769" providerId="LiveId" clId="{8B00ECC1-F5CB-4822-8E95-3D82A9BB1EBA}" dt="2025-03-02T18:44:31.105" v="1108" actId="14100"/>
          <ac:spMkLst>
            <pc:docMk/>
            <pc:sldMk cId="3197038377" sldId="349"/>
            <ac:spMk id="37" creationId="{1F703889-5214-44A5-BD85-3B1301657886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38" creationId="{1B3CCDA6-0ABB-6925-FE79-CE26C0CB12B4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39" creationId="{F123CC32-116E-3B06-A93C-F74FE58AE334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42" creationId="{9AE32A74-D830-94BF-9C58-A4389395309A}"/>
          </ac:spMkLst>
        </pc:spChg>
        <pc:spChg chg="add mod">
          <ac:chgData name="Hongsup Oh" userId="a91d637590265769" providerId="LiveId" clId="{8B00ECC1-F5CB-4822-8E95-3D82A9BB1EBA}" dt="2025-03-02T18:45:35.039" v="1111" actId="255"/>
          <ac:spMkLst>
            <pc:docMk/>
            <pc:sldMk cId="3197038377" sldId="349"/>
            <ac:spMk id="43" creationId="{0DC18517-6B45-34AD-711F-FC450D32F4C5}"/>
          </ac:spMkLst>
        </pc:spChg>
        <pc:spChg chg="add mod">
          <ac:chgData name="Hongsup Oh" userId="a91d637590265769" providerId="LiveId" clId="{8B00ECC1-F5CB-4822-8E95-3D82A9BB1EBA}" dt="2025-03-02T19:33:56.273" v="1413" actId="1076"/>
          <ac:spMkLst>
            <pc:docMk/>
            <pc:sldMk cId="3197038377" sldId="349"/>
            <ac:spMk id="44" creationId="{90E4DE2F-E528-A00B-0F7C-25A5B0F3581F}"/>
          </ac:spMkLst>
        </pc:spChg>
        <pc:spChg chg="add mod">
          <ac:chgData name="Hongsup Oh" userId="a91d637590265769" providerId="LiveId" clId="{8B00ECC1-F5CB-4822-8E95-3D82A9BB1EBA}" dt="2025-03-02T19:58:50.535" v="1419" actId="14100"/>
          <ac:spMkLst>
            <pc:docMk/>
            <pc:sldMk cId="3197038377" sldId="349"/>
            <ac:spMk id="46" creationId="{92ACD0D6-28E1-F8E5-8DCF-D52DBFDB4C6F}"/>
          </ac:spMkLst>
        </pc:spChg>
        <pc:spChg chg="add del mod">
          <ac:chgData name="Hongsup Oh" userId="a91d637590265769" providerId="LiveId" clId="{8B00ECC1-F5CB-4822-8E95-3D82A9BB1EBA}" dt="2025-03-02T19:22:37.712" v="1134" actId="1076"/>
          <ac:spMkLst>
            <pc:docMk/>
            <pc:sldMk cId="3197038377" sldId="349"/>
            <ac:spMk id="47" creationId="{00E30BE2-64F4-34C9-67D1-F2719CF27CEE}"/>
          </ac:spMkLst>
        </pc:spChg>
        <pc:spChg chg="add mod">
          <ac:chgData name="Hongsup Oh" userId="a91d637590265769" providerId="LiveId" clId="{8B00ECC1-F5CB-4822-8E95-3D82A9BB1EBA}" dt="2025-03-02T19:22:48.972" v="1138" actId="1076"/>
          <ac:spMkLst>
            <pc:docMk/>
            <pc:sldMk cId="3197038377" sldId="349"/>
            <ac:spMk id="48" creationId="{553834EF-0924-23E8-EC5B-1FE3D660912F}"/>
          </ac:spMkLst>
        </pc:spChg>
        <pc:spChg chg="add mod">
          <ac:chgData name="Hongsup Oh" userId="a91d637590265769" providerId="LiveId" clId="{8B00ECC1-F5CB-4822-8E95-3D82A9BB1EBA}" dt="2025-03-02T19:59:00.488" v="1421" actId="1076"/>
          <ac:spMkLst>
            <pc:docMk/>
            <pc:sldMk cId="3197038377" sldId="349"/>
            <ac:spMk id="49" creationId="{2A6A0222-F7F3-C879-E124-00780C4AD3CD}"/>
          </ac:spMkLst>
        </pc:spChg>
      </pc:sldChg>
      <pc:sldChg chg="addSp delSp modSp add mod">
        <pc:chgData name="Hongsup Oh" userId="a91d637590265769" providerId="LiveId" clId="{8B00ECC1-F5CB-4822-8E95-3D82A9BB1EBA}" dt="2025-03-03T18:54:31.768" v="3597" actId="14100"/>
        <pc:sldMkLst>
          <pc:docMk/>
          <pc:sldMk cId="702904488" sldId="350"/>
        </pc:sldMkLst>
        <pc:spChg chg="mod">
          <ac:chgData name="Hongsup Oh" userId="a91d637590265769" providerId="LiveId" clId="{8B00ECC1-F5CB-4822-8E95-3D82A9BB1EBA}" dt="2025-03-03T18:51:02.159" v="3425" actId="20577"/>
          <ac:spMkLst>
            <pc:docMk/>
            <pc:sldMk cId="702904488" sldId="350"/>
            <ac:spMk id="2" creationId="{3EDCBDD7-B47A-F25D-9F38-87031159DA40}"/>
          </ac:spMkLst>
        </pc:spChg>
        <pc:spChg chg="add mod">
          <ac:chgData name="Hongsup Oh" userId="a91d637590265769" providerId="LiveId" clId="{8B00ECC1-F5CB-4822-8E95-3D82A9BB1EBA}" dt="2025-03-03T18:54:31.768" v="3597" actId="14100"/>
          <ac:spMkLst>
            <pc:docMk/>
            <pc:sldMk cId="702904488" sldId="350"/>
            <ac:spMk id="3" creationId="{A4595864-CD9C-333F-7D3A-77D65C31C7FD}"/>
          </ac:spMkLst>
        </pc:spChg>
        <pc:spChg chg="add del mod">
          <ac:chgData name="Hongsup Oh" userId="a91d637590265769" providerId="LiveId" clId="{8B00ECC1-F5CB-4822-8E95-3D82A9BB1EBA}" dt="2025-03-03T18:52:53.011" v="3590" actId="478"/>
          <ac:spMkLst>
            <pc:docMk/>
            <pc:sldMk cId="702904488" sldId="350"/>
            <ac:spMk id="4" creationId="{6704F475-7E5E-B3E1-EF27-5D31EE474BE1}"/>
          </ac:spMkLst>
        </pc:spChg>
        <pc:spChg chg="mod">
          <ac:chgData name="Hongsup Oh" userId="a91d637590265769" providerId="LiveId" clId="{8B00ECC1-F5CB-4822-8E95-3D82A9BB1EBA}" dt="2025-03-03T18:54:28.690" v="3596" actId="113"/>
          <ac:spMkLst>
            <pc:docMk/>
            <pc:sldMk cId="702904488" sldId="350"/>
            <ac:spMk id="16" creationId="{2DFB080F-23D0-D45D-EF82-22E3DF829B38}"/>
          </ac:spMkLst>
        </pc:spChg>
      </pc:sldChg>
      <pc:sldChg chg="addSp delSp modSp add mod">
        <pc:chgData name="Hongsup Oh" userId="a91d637590265769" providerId="LiveId" clId="{8B00ECC1-F5CB-4822-8E95-3D82A9BB1EBA}" dt="2025-03-03T23:06:03.011" v="6582" actId="1076"/>
        <pc:sldMkLst>
          <pc:docMk/>
          <pc:sldMk cId="145125412" sldId="351"/>
        </pc:sldMkLst>
        <pc:spChg chg="mod">
          <ac:chgData name="Hongsup Oh" userId="a91d637590265769" providerId="LiveId" clId="{8B00ECC1-F5CB-4822-8E95-3D82A9BB1EBA}" dt="2025-03-02T20:39:06.477" v="1927" actId="20577"/>
          <ac:spMkLst>
            <pc:docMk/>
            <pc:sldMk cId="145125412" sldId="351"/>
            <ac:spMk id="2" creationId="{D537AF0F-E69E-DB34-D781-77C3C4E54D05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3" creationId="{A2B1E4D9-8DCE-8D8E-815F-B361EC9E632F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4" creationId="{E17C190C-1B66-9420-B88E-1CE52C74238D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5" creationId="{3B06202E-F8F7-CACD-A316-0E55DB286582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6" creationId="{DDA0ED56-8BD4-991B-8302-760695D2F38D}"/>
          </ac:spMkLst>
        </pc:spChg>
        <pc:spChg chg="add 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7" creationId="{36C930B1-399B-633C-4926-8C731461F022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15" creationId="{4CAEB419-E296-E57F-B5AD-7E2693F536F7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17" creationId="{85399D2C-27EB-F3C2-0A27-DA63B6CFF303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23" creationId="{16B60CAA-DD42-B08F-2388-3F16FEBE90C8}"/>
          </ac:spMkLst>
        </pc:spChg>
        <pc:spChg chg="mod">
          <ac:chgData name="Hongsup Oh" userId="a91d637590265769" providerId="LiveId" clId="{8B00ECC1-F5CB-4822-8E95-3D82A9BB1EBA}" dt="2025-03-03T23:06:03.011" v="6582" actId="1076"/>
          <ac:spMkLst>
            <pc:docMk/>
            <pc:sldMk cId="145125412" sldId="351"/>
            <ac:spMk id="26" creationId="{3AC0F514-4284-9226-E914-D11C85623C5F}"/>
          </ac:spMkLst>
        </pc:spChg>
        <pc:spChg chg="mod">
          <ac:chgData name="Hongsup Oh" userId="a91d637590265769" providerId="LiveId" clId="{8B00ECC1-F5CB-4822-8E95-3D82A9BB1EBA}" dt="2025-03-03T23:05:54.952" v="6581" actId="1076"/>
          <ac:spMkLst>
            <pc:docMk/>
            <pc:sldMk cId="145125412" sldId="351"/>
            <ac:spMk id="28" creationId="{E8A39FD9-BD24-ED8B-FA16-5D6C0C113E74}"/>
          </ac:spMkLst>
        </pc:spChg>
      </pc:sldChg>
      <pc:sldChg chg="add del">
        <pc:chgData name="Hongsup Oh" userId="a91d637590265769" providerId="LiveId" clId="{8B00ECC1-F5CB-4822-8E95-3D82A9BB1EBA}" dt="2025-03-02T20:38:52.245" v="1907" actId="47"/>
        <pc:sldMkLst>
          <pc:docMk/>
          <pc:sldMk cId="3678153968" sldId="351"/>
        </pc:sldMkLst>
      </pc:sldChg>
      <pc:sldChg chg="addSp delSp modSp add mod">
        <pc:chgData name="Hongsup Oh" userId="a91d637590265769" providerId="LiveId" clId="{8B00ECC1-F5CB-4822-8E95-3D82A9BB1EBA}" dt="2025-03-03T00:25:08.173" v="3289" actId="113"/>
        <pc:sldMkLst>
          <pc:docMk/>
          <pc:sldMk cId="3522852681" sldId="352"/>
        </pc:sldMkLst>
        <pc:spChg chg="mod">
          <ac:chgData name="Hongsup Oh" userId="a91d637590265769" providerId="LiveId" clId="{8B00ECC1-F5CB-4822-8E95-3D82A9BB1EBA}" dt="2025-03-02T21:30:19.424" v="2010" actId="20577"/>
          <ac:spMkLst>
            <pc:docMk/>
            <pc:sldMk cId="3522852681" sldId="352"/>
            <ac:spMk id="2" creationId="{3347E0D2-BD0B-5652-AEE7-56CEE4EA9E2A}"/>
          </ac:spMkLst>
        </pc:spChg>
        <pc:spChg chg="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5" creationId="{342C0A61-F817-3E88-1BE6-114CDB33CBC3}"/>
          </ac:spMkLst>
        </pc:spChg>
        <pc:spChg chg="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6" creationId="{AF7C701E-0245-F3DE-773A-11E450F98745}"/>
          </ac:spMkLst>
        </pc:spChg>
        <pc:spChg chg="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7" creationId="{87E16928-B4D8-98C6-D16C-DF45356E1BBE}"/>
          </ac:spMkLst>
        </pc:spChg>
        <pc:spChg chg="add mod">
          <ac:chgData name="Hongsup Oh" userId="a91d637590265769" providerId="LiveId" clId="{8B00ECC1-F5CB-4822-8E95-3D82A9BB1EBA}" dt="2025-03-02T22:12:23.884" v="2194" actId="1076"/>
          <ac:spMkLst>
            <pc:docMk/>
            <pc:sldMk cId="3522852681" sldId="352"/>
            <ac:spMk id="9" creationId="{00CC4B15-CCCC-BE03-1E27-07F90E63928F}"/>
          </ac:spMkLst>
        </pc:spChg>
        <pc:spChg chg="add 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10" creationId="{F041A921-EB14-AB4E-BD61-5E5D9307EDAB}"/>
          </ac:spMkLst>
        </pc:spChg>
        <pc:spChg chg="add 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12" creationId="{2174EA29-EA1D-8F97-A423-2D2A91E6F060}"/>
          </ac:spMkLst>
        </pc:spChg>
        <pc:spChg chg="add 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14" creationId="{5321A022-CB88-EA7D-8088-9FB459F3C477}"/>
          </ac:spMkLst>
        </pc:spChg>
        <pc:spChg chg="add 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16" creationId="{79B167E3-7635-CE93-FE4B-4B68D5EB2B58}"/>
          </ac:spMkLst>
        </pc:spChg>
        <pc:spChg chg="add 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18" creationId="{7FA71371-916E-53C7-A3A1-E4901FC349DF}"/>
          </ac:spMkLst>
        </pc:spChg>
        <pc:spChg chg="add mod">
          <ac:chgData name="Hongsup Oh" userId="a91d637590265769" providerId="LiveId" clId="{8B00ECC1-F5CB-4822-8E95-3D82A9BB1EBA}" dt="2025-03-03T00:25:08.173" v="3289" actId="113"/>
          <ac:spMkLst>
            <pc:docMk/>
            <pc:sldMk cId="3522852681" sldId="352"/>
            <ac:spMk id="21" creationId="{A6C463CB-F9AE-3A25-C63F-B9A6B4519629}"/>
          </ac:spMkLst>
        </pc:spChg>
        <pc:spChg chg="mod">
          <ac:chgData name="Hongsup Oh" userId="a91d637590265769" providerId="LiveId" clId="{8B00ECC1-F5CB-4822-8E95-3D82A9BB1EBA}" dt="2025-03-02T21:49:34.602" v="2109" actId="1076"/>
          <ac:spMkLst>
            <pc:docMk/>
            <pc:sldMk cId="3522852681" sldId="352"/>
            <ac:spMk id="23" creationId="{6ADA6A0D-FA53-D9BA-06C6-EB4592D0203E}"/>
          </ac:spMkLst>
        </pc:spChg>
        <pc:spChg chg="mod">
          <ac:chgData name="Hongsup Oh" userId="a91d637590265769" providerId="LiveId" clId="{8B00ECC1-F5CB-4822-8E95-3D82A9BB1EBA}" dt="2025-03-02T21:48:53.377" v="2102" actId="1076"/>
          <ac:spMkLst>
            <pc:docMk/>
            <pc:sldMk cId="3522852681" sldId="352"/>
            <ac:spMk id="26" creationId="{22871A7C-52EC-619D-1120-DDEADFE8F850}"/>
          </ac:spMkLst>
        </pc:spChg>
        <pc:spChg chg="mod">
          <ac:chgData name="Hongsup Oh" userId="a91d637590265769" providerId="LiveId" clId="{8B00ECC1-F5CB-4822-8E95-3D82A9BB1EBA}" dt="2025-03-02T22:12:41.368" v="2195" actId="1076"/>
          <ac:spMkLst>
            <pc:docMk/>
            <pc:sldMk cId="3522852681" sldId="352"/>
            <ac:spMk id="28" creationId="{536B9DB3-451D-EB91-C143-DF797E1F8A73}"/>
          </ac:spMkLst>
        </pc:spChg>
        <pc:picChg chg="add mod">
          <ac:chgData name="Hongsup Oh" userId="a91d637590265769" providerId="LiveId" clId="{8B00ECC1-F5CB-4822-8E95-3D82A9BB1EBA}" dt="2025-03-02T22:16:18.805" v="2196"/>
          <ac:picMkLst>
            <pc:docMk/>
            <pc:sldMk cId="3522852681" sldId="352"/>
            <ac:picMk id="25" creationId="{BBD524DA-49B5-8E67-418E-5B21EF249FC2}"/>
          </ac:picMkLst>
        </pc:picChg>
      </pc:sldChg>
      <pc:sldChg chg="addSp delSp modSp add mod">
        <pc:chgData name="Hongsup Oh" userId="a91d637590265769" providerId="LiveId" clId="{8B00ECC1-F5CB-4822-8E95-3D82A9BB1EBA}" dt="2025-03-02T23:16:02.336" v="2433" actId="20577"/>
        <pc:sldMkLst>
          <pc:docMk/>
          <pc:sldMk cId="1769836781" sldId="353"/>
        </pc:sldMkLst>
        <pc:spChg chg="add mod">
          <ac:chgData name="Hongsup Oh" userId="a91d637590265769" providerId="LiveId" clId="{8B00ECC1-F5CB-4822-8E95-3D82A9BB1EBA}" dt="2025-03-02T22:51:05.303" v="2351" actId="20577"/>
          <ac:spMkLst>
            <pc:docMk/>
            <pc:sldMk cId="1769836781" sldId="353"/>
            <ac:spMk id="7" creationId="{C679C216-1078-D3F2-C6BB-B83C9A199AAC}"/>
          </ac:spMkLst>
        </pc:spChg>
        <pc:spChg chg="mod">
          <ac:chgData name="Hongsup Oh" userId="a91d637590265769" providerId="LiveId" clId="{8B00ECC1-F5CB-4822-8E95-3D82A9BB1EBA}" dt="2025-03-02T22:33:39.159" v="2229" actId="20577"/>
          <ac:spMkLst>
            <pc:docMk/>
            <pc:sldMk cId="1769836781" sldId="353"/>
            <ac:spMk id="11" creationId="{009DF9C4-61CD-BBFC-4B07-71C40907BC8B}"/>
          </ac:spMkLst>
        </pc:spChg>
        <pc:spChg chg="add mod">
          <ac:chgData name="Hongsup Oh" userId="a91d637590265769" providerId="LiveId" clId="{8B00ECC1-F5CB-4822-8E95-3D82A9BB1EBA}" dt="2025-03-02T23:08:37.659" v="2416" actId="1076"/>
          <ac:spMkLst>
            <pc:docMk/>
            <pc:sldMk cId="1769836781" sldId="353"/>
            <ac:spMk id="18" creationId="{DB3E975B-E38B-7C2E-31E1-10CB5526734B}"/>
          </ac:spMkLst>
        </pc:spChg>
        <pc:spChg chg="add mod">
          <ac:chgData name="Hongsup Oh" userId="a91d637590265769" providerId="LiveId" clId="{8B00ECC1-F5CB-4822-8E95-3D82A9BB1EBA}" dt="2025-03-02T22:51:36.801" v="2361" actId="1076"/>
          <ac:spMkLst>
            <pc:docMk/>
            <pc:sldMk cId="1769836781" sldId="353"/>
            <ac:spMk id="21" creationId="{AA3D502C-0FAA-C106-3BD0-B8B3C12447A4}"/>
          </ac:spMkLst>
        </pc:spChg>
        <pc:spChg chg="add mod">
          <ac:chgData name="Hongsup Oh" userId="a91d637590265769" providerId="LiveId" clId="{8B00ECC1-F5CB-4822-8E95-3D82A9BB1EBA}" dt="2025-03-02T22:39:39.310" v="2318" actId="14100"/>
          <ac:spMkLst>
            <pc:docMk/>
            <pc:sldMk cId="1769836781" sldId="353"/>
            <ac:spMk id="22" creationId="{08C64D1A-4F9B-D4F2-ACD5-B5DCF1217E15}"/>
          </ac:spMkLst>
        </pc:spChg>
        <pc:spChg chg="add mod">
          <ac:chgData name="Hongsup Oh" userId="a91d637590265769" providerId="LiveId" clId="{8B00ECC1-F5CB-4822-8E95-3D82A9BB1EBA}" dt="2025-03-02T23:16:02.336" v="2433" actId="20577"/>
          <ac:spMkLst>
            <pc:docMk/>
            <pc:sldMk cId="1769836781" sldId="353"/>
            <ac:spMk id="24" creationId="{F4789BD0-1512-177B-B134-AE9C64DB8050}"/>
          </ac:spMkLst>
        </pc:spChg>
        <pc:cxnChg chg="add mod">
          <ac:chgData name="Hongsup Oh" userId="a91d637590265769" providerId="LiveId" clId="{8B00ECC1-F5CB-4822-8E95-3D82A9BB1EBA}" dt="2025-03-02T23:08:33.999" v="2415" actId="1076"/>
          <ac:cxnSpMkLst>
            <pc:docMk/>
            <pc:sldMk cId="1769836781" sldId="353"/>
            <ac:cxnSpMk id="31" creationId="{12CC5513-1178-2338-233E-F16AAD0509DB}"/>
          </ac:cxnSpMkLst>
        </pc:cxnChg>
      </pc:sldChg>
      <pc:sldChg chg="addSp delSp modSp add mod">
        <pc:chgData name="Hongsup Oh" userId="a91d637590265769" providerId="LiveId" clId="{8B00ECC1-F5CB-4822-8E95-3D82A9BB1EBA}" dt="2025-03-02T23:43:10.431" v="2600"/>
        <pc:sldMkLst>
          <pc:docMk/>
          <pc:sldMk cId="4165372294" sldId="354"/>
        </pc:sldMkLst>
        <pc:spChg chg="add mod">
          <ac:chgData name="Hongsup Oh" userId="a91d637590265769" providerId="LiveId" clId="{8B00ECC1-F5CB-4822-8E95-3D82A9BB1EBA}" dt="2025-03-02T23:09:42.852" v="2429" actId="1076"/>
          <ac:spMkLst>
            <pc:docMk/>
            <pc:sldMk cId="4165372294" sldId="354"/>
            <ac:spMk id="8" creationId="{204A2735-5586-5E81-4ADE-584483B9006E}"/>
          </ac:spMkLst>
        </pc:spChg>
        <pc:spChg chg="add mod">
          <ac:chgData name="Hongsup Oh" userId="a91d637590265769" providerId="LiveId" clId="{8B00ECC1-F5CB-4822-8E95-3D82A9BB1EBA}" dt="2025-03-02T23:09:42.852" v="2429" actId="1076"/>
          <ac:spMkLst>
            <pc:docMk/>
            <pc:sldMk cId="4165372294" sldId="354"/>
            <ac:spMk id="9" creationId="{6B447B08-016D-59BC-888C-05BBF64D43D1}"/>
          </ac:spMkLst>
        </pc:spChg>
        <pc:spChg chg="mod">
          <ac:chgData name="Hongsup Oh" userId="a91d637590265769" providerId="LiveId" clId="{8B00ECC1-F5CB-4822-8E95-3D82A9BB1EBA}" dt="2025-03-02T23:16:16.422" v="2437" actId="20577"/>
          <ac:spMkLst>
            <pc:docMk/>
            <pc:sldMk cId="4165372294" sldId="354"/>
            <ac:spMk id="11" creationId="{18AE4BF6-33D2-5ED4-B191-C51F60FD6AE5}"/>
          </ac:spMkLst>
        </pc:spChg>
        <pc:spChg chg="add mod">
          <ac:chgData name="Hongsup Oh" userId="a91d637590265769" providerId="LiveId" clId="{8B00ECC1-F5CB-4822-8E95-3D82A9BB1EBA}" dt="2025-03-02T23:09:35.259" v="2428" actId="1076"/>
          <ac:spMkLst>
            <pc:docMk/>
            <pc:sldMk cId="4165372294" sldId="354"/>
            <ac:spMk id="13" creationId="{0D3C562F-EEF2-0CE9-64AB-47D23851DC02}"/>
          </ac:spMkLst>
        </pc:spChg>
        <pc:spChg chg="add mod">
          <ac:chgData name="Hongsup Oh" userId="a91d637590265769" providerId="LiveId" clId="{8B00ECC1-F5CB-4822-8E95-3D82A9BB1EBA}" dt="2025-03-02T23:43:10.431" v="2600"/>
          <ac:spMkLst>
            <pc:docMk/>
            <pc:sldMk cId="4165372294" sldId="354"/>
            <ac:spMk id="14" creationId="{1D457F9A-7484-9C4E-F83A-EEC1A1945B7F}"/>
          </ac:spMkLst>
        </pc:spChg>
        <pc:cxnChg chg="add mod">
          <ac:chgData name="Hongsup Oh" userId="a91d637590265769" providerId="LiveId" clId="{8B00ECC1-F5CB-4822-8E95-3D82A9BB1EBA}" dt="2025-03-02T23:09:42.852" v="2429" actId="1076"/>
          <ac:cxnSpMkLst>
            <pc:docMk/>
            <pc:sldMk cId="4165372294" sldId="354"/>
            <ac:cxnSpMk id="12" creationId="{CE9EA72E-1606-92C3-BFFB-5D643773CC8A}"/>
          </ac:cxnSpMkLst>
        </pc:cxnChg>
      </pc:sldChg>
      <pc:sldChg chg="addSp delSp modSp add mod ord">
        <pc:chgData name="Hongsup Oh" userId="a91d637590265769" providerId="LiveId" clId="{8B00ECC1-F5CB-4822-8E95-3D82A9BB1EBA}" dt="2025-03-04T00:58:41.990" v="7523" actId="20577"/>
        <pc:sldMkLst>
          <pc:docMk/>
          <pc:sldMk cId="1920527052" sldId="355"/>
        </pc:sldMkLst>
        <pc:spChg chg="add mod">
          <ac:chgData name="Hongsup Oh" userId="a91d637590265769" providerId="LiveId" clId="{8B00ECC1-F5CB-4822-8E95-3D82A9BB1EBA}" dt="2025-03-04T00:58:37.018" v="7521"/>
          <ac:spMkLst>
            <pc:docMk/>
            <pc:sldMk cId="1920527052" sldId="355"/>
            <ac:spMk id="3" creationId="{B90DC931-52F8-A902-FF45-1287AF18DF1C}"/>
          </ac:spMkLst>
        </pc:spChg>
        <pc:spChg chg="add mod">
          <ac:chgData name="Hongsup Oh" userId="a91d637590265769" providerId="LiveId" clId="{8B00ECC1-F5CB-4822-8E95-3D82A9BB1EBA}" dt="2025-03-02T23:28:46.230" v="2492"/>
          <ac:spMkLst>
            <pc:docMk/>
            <pc:sldMk cId="1920527052" sldId="355"/>
            <ac:spMk id="4" creationId="{1E0D5717-230A-2649-AF77-1112D4B61994}"/>
          </ac:spMkLst>
        </pc:spChg>
        <pc:spChg chg="add mod">
          <ac:chgData name="Hongsup Oh" userId="a91d637590265769" providerId="LiveId" clId="{8B00ECC1-F5CB-4822-8E95-3D82A9BB1EBA}" dt="2025-03-04T00:58:41.990" v="7523" actId="20577"/>
          <ac:spMkLst>
            <pc:docMk/>
            <pc:sldMk cId="1920527052" sldId="355"/>
            <ac:spMk id="8" creationId="{574E6AB3-F541-BBE6-769E-F8FBAF1DCF1D}"/>
          </ac:spMkLst>
        </pc:spChg>
        <pc:spChg chg="mod">
          <ac:chgData name="Hongsup Oh" userId="a91d637590265769" providerId="LiveId" clId="{8B00ECC1-F5CB-4822-8E95-3D82A9BB1EBA}" dt="2025-03-02T23:24:56.732" v="2442" actId="20577"/>
          <ac:spMkLst>
            <pc:docMk/>
            <pc:sldMk cId="1920527052" sldId="355"/>
            <ac:spMk id="11" creationId="{FE6198FB-66D8-E994-9CCA-9CBFB483AB62}"/>
          </ac:spMkLst>
        </pc:spChg>
        <pc:spChg chg="add mod">
          <ac:chgData name="Hongsup Oh" userId="a91d637590265769" providerId="LiveId" clId="{8B00ECC1-F5CB-4822-8E95-3D82A9BB1EBA}" dt="2025-03-02T23:46:24.692" v="2635" actId="1076"/>
          <ac:spMkLst>
            <pc:docMk/>
            <pc:sldMk cId="1920527052" sldId="355"/>
            <ac:spMk id="13" creationId="{EF22A1C6-302D-3F0B-05FE-82A91A828B3E}"/>
          </ac:spMkLst>
        </pc:spChg>
      </pc:sldChg>
      <pc:sldChg chg="addSp delSp modSp add mod">
        <pc:chgData name="Hongsup Oh" userId="a91d637590265769" providerId="LiveId" clId="{8B00ECC1-F5CB-4822-8E95-3D82A9BB1EBA}" dt="2025-03-04T01:08:27.684" v="7589" actId="113"/>
        <pc:sldMkLst>
          <pc:docMk/>
          <pc:sldMk cId="1121178114" sldId="356"/>
        </pc:sldMkLst>
        <pc:spChg chg="mod">
          <ac:chgData name="Hongsup Oh" userId="a91d637590265769" providerId="LiveId" clId="{8B00ECC1-F5CB-4822-8E95-3D82A9BB1EBA}" dt="2025-03-02T23:35:25.877" v="2525" actId="20577"/>
          <ac:spMkLst>
            <pc:docMk/>
            <pc:sldMk cId="1121178114" sldId="356"/>
            <ac:spMk id="2" creationId="{15ED3419-42BB-62FB-8CE0-6D412D2FF6EF}"/>
          </ac:spMkLst>
        </pc:spChg>
        <pc:spChg chg="add del mod">
          <ac:chgData name="Hongsup Oh" userId="a91d637590265769" providerId="LiveId" clId="{8B00ECC1-F5CB-4822-8E95-3D82A9BB1EBA}" dt="2025-03-04T01:07:32.272" v="7577" actId="478"/>
          <ac:spMkLst>
            <pc:docMk/>
            <pc:sldMk cId="1121178114" sldId="356"/>
            <ac:spMk id="3" creationId="{2C45C9BF-5E5C-A24E-CA16-6DFE7C81EAF1}"/>
          </ac:spMkLst>
        </pc:spChg>
        <pc:spChg chg="add del mod">
          <ac:chgData name="Hongsup Oh" userId="a91d637590265769" providerId="LiveId" clId="{8B00ECC1-F5CB-4822-8E95-3D82A9BB1EBA}" dt="2025-03-04T01:07:45.119" v="7581" actId="478"/>
          <ac:spMkLst>
            <pc:docMk/>
            <pc:sldMk cId="1121178114" sldId="356"/>
            <ac:spMk id="4" creationId="{3A3C90B9-879F-A158-1F00-1A673FE2724E}"/>
          </ac:spMkLst>
        </pc:spChg>
        <pc:spChg chg="add mod">
          <ac:chgData name="Hongsup Oh" userId="a91d637590265769" providerId="LiveId" clId="{8B00ECC1-F5CB-4822-8E95-3D82A9BB1EBA}" dt="2025-03-04T01:07:42.150" v="7580" actId="113"/>
          <ac:spMkLst>
            <pc:docMk/>
            <pc:sldMk cId="1121178114" sldId="356"/>
            <ac:spMk id="5" creationId="{B32EA744-6F0C-93E4-B303-BCE45EDAE0BB}"/>
          </ac:spMkLst>
        </pc:spChg>
        <pc:spChg chg="add mod">
          <ac:chgData name="Hongsup Oh" userId="a91d637590265769" providerId="LiveId" clId="{8B00ECC1-F5CB-4822-8E95-3D82A9BB1EBA}" dt="2025-03-04T01:08:09.417" v="7585" actId="1076"/>
          <ac:spMkLst>
            <pc:docMk/>
            <pc:sldMk cId="1121178114" sldId="356"/>
            <ac:spMk id="6" creationId="{1348FB0E-69C2-522A-F4BD-560369B20083}"/>
          </ac:spMkLst>
        </pc:spChg>
        <pc:spChg chg="add mod">
          <ac:chgData name="Hongsup Oh" userId="a91d637590265769" providerId="LiveId" clId="{8B00ECC1-F5CB-4822-8E95-3D82A9BB1EBA}" dt="2025-03-04T01:08:27.684" v="7589" actId="113"/>
          <ac:spMkLst>
            <pc:docMk/>
            <pc:sldMk cId="1121178114" sldId="356"/>
            <ac:spMk id="7" creationId="{0C4E0A88-A3C5-960A-7D94-B1BEBC49526E}"/>
          </ac:spMkLst>
        </pc:spChg>
        <pc:spChg chg="add del mod">
          <ac:chgData name="Hongsup Oh" userId="a91d637590265769" providerId="LiveId" clId="{8B00ECC1-F5CB-4822-8E95-3D82A9BB1EBA}" dt="2025-03-04T01:08:13.287" v="7586" actId="478"/>
          <ac:spMkLst>
            <pc:docMk/>
            <pc:sldMk cId="1121178114" sldId="356"/>
            <ac:spMk id="8" creationId="{C69FCC13-FC38-6A99-66C7-801B2EE555E3}"/>
          </ac:spMkLst>
        </pc:spChg>
        <pc:spChg chg="add mod">
          <ac:chgData name="Hongsup Oh" userId="a91d637590265769" providerId="LiveId" clId="{8B00ECC1-F5CB-4822-8E95-3D82A9BB1EBA}" dt="2025-03-02T23:48:23.585" v="2650" actId="20577"/>
          <ac:spMkLst>
            <pc:docMk/>
            <pc:sldMk cId="1121178114" sldId="356"/>
            <ac:spMk id="13" creationId="{2C7F3E77-108D-1B2A-E4B6-E62B72D89CC8}"/>
          </ac:spMkLst>
        </pc:spChg>
        <pc:spChg chg="add mod">
          <ac:chgData name="Hongsup Oh" userId="a91d637590265769" providerId="LiveId" clId="{8B00ECC1-F5CB-4822-8E95-3D82A9BB1EBA}" dt="2025-03-02T23:50:09.078" v="2746" actId="1076"/>
          <ac:spMkLst>
            <pc:docMk/>
            <pc:sldMk cId="1121178114" sldId="356"/>
            <ac:spMk id="15" creationId="{59A105F7-A5C8-D174-AE23-99BDDA25BB08}"/>
          </ac:spMkLst>
        </pc:spChg>
        <pc:spChg chg="add mod">
          <ac:chgData name="Hongsup Oh" userId="a91d637590265769" providerId="LiveId" clId="{8B00ECC1-F5CB-4822-8E95-3D82A9BB1EBA}" dt="2025-03-02T23:43:55.926" v="2614" actId="6549"/>
          <ac:spMkLst>
            <pc:docMk/>
            <pc:sldMk cId="1121178114" sldId="356"/>
            <ac:spMk id="17" creationId="{5C26156A-93D3-7B91-A6C9-30EDBB8CB1C8}"/>
          </ac:spMkLst>
        </pc:spChg>
      </pc:sldChg>
      <pc:sldChg chg="addSp delSp modSp add mod">
        <pc:chgData name="Hongsup Oh" userId="a91d637590265769" providerId="LiveId" clId="{8B00ECC1-F5CB-4822-8E95-3D82A9BB1EBA}" dt="2025-03-03T00:00:39.967" v="2916" actId="1076"/>
        <pc:sldMkLst>
          <pc:docMk/>
          <pc:sldMk cId="533970329" sldId="357"/>
        </pc:sldMkLst>
        <pc:spChg chg="add mod">
          <ac:chgData name="Hongsup Oh" userId="a91d637590265769" providerId="LiveId" clId="{8B00ECC1-F5CB-4822-8E95-3D82A9BB1EBA}" dt="2025-03-02T23:59:29.908" v="2857" actId="1076"/>
          <ac:spMkLst>
            <pc:docMk/>
            <pc:sldMk cId="533970329" sldId="357"/>
            <ac:spMk id="5" creationId="{B74BEEC7-0A64-5EE4-71AE-B0356B281A60}"/>
          </ac:spMkLst>
        </pc:spChg>
        <pc:spChg chg="add mod">
          <ac:chgData name="Hongsup Oh" userId="a91d637590265769" providerId="LiveId" clId="{8B00ECC1-F5CB-4822-8E95-3D82A9BB1EBA}" dt="2025-03-02T23:59:16.281" v="2854" actId="1076"/>
          <ac:spMkLst>
            <pc:docMk/>
            <pc:sldMk cId="533970329" sldId="357"/>
            <ac:spMk id="6" creationId="{0786B7D6-5365-402C-9BD0-72942B0319CF}"/>
          </ac:spMkLst>
        </pc:spChg>
        <pc:spChg chg="add mod">
          <ac:chgData name="Hongsup Oh" userId="a91d637590265769" providerId="LiveId" clId="{8B00ECC1-F5CB-4822-8E95-3D82A9BB1EBA}" dt="2025-03-03T00:00:34.780" v="2915" actId="1076"/>
          <ac:spMkLst>
            <pc:docMk/>
            <pc:sldMk cId="533970329" sldId="357"/>
            <ac:spMk id="7" creationId="{C7D4CD00-E1EC-25DD-A06D-9964E655E985}"/>
          </ac:spMkLst>
        </pc:spChg>
        <pc:spChg chg="add mod">
          <ac:chgData name="Hongsup Oh" userId="a91d637590265769" providerId="LiveId" clId="{8B00ECC1-F5CB-4822-8E95-3D82A9BB1EBA}" dt="2025-03-03T00:00:39.967" v="2916" actId="1076"/>
          <ac:spMkLst>
            <pc:docMk/>
            <pc:sldMk cId="533970329" sldId="357"/>
            <ac:spMk id="9" creationId="{0ABC622A-D85D-E99E-28CC-20A71AC60417}"/>
          </ac:spMkLst>
        </pc:spChg>
        <pc:spChg chg="add mod">
          <ac:chgData name="Hongsup Oh" userId="a91d637590265769" providerId="LiveId" clId="{8B00ECC1-F5CB-4822-8E95-3D82A9BB1EBA}" dt="2025-03-02T23:59:47.028" v="2861" actId="1076"/>
          <ac:spMkLst>
            <pc:docMk/>
            <pc:sldMk cId="533970329" sldId="357"/>
            <ac:spMk id="10" creationId="{DBB643CD-DBAA-ABD0-2D6F-C9FCC6B11AEE}"/>
          </ac:spMkLst>
        </pc:spChg>
        <pc:spChg chg="add mod">
          <ac:chgData name="Hongsup Oh" userId="a91d637590265769" providerId="LiveId" clId="{8B00ECC1-F5CB-4822-8E95-3D82A9BB1EBA}" dt="2025-03-03T00:00:29.367" v="2914" actId="1076"/>
          <ac:spMkLst>
            <pc:docMk/>
            <pc:sldMk cId="533970329" sldId="357"/>
            <ac:spMk id="11" creationId="{86D1E0D7-9A94-ECF8-8BF9-D57B6E35F7F3}"/>
          </ac:spMkLst>
        </pc:spChg>
        <pc:spChg chg="mod">
          <ac:chgData name="Hongsup Oh" userId="a91d637590265769" providerId="LiveId" clId="{8B00ECC1-F5CB-4822-8E95-3D82A9BB1EBA}" dt="2025-03-02T23:56:25.947" v="2832" actId="1076"/>
          <ac:spMkLst>
            <pc:docMk/>
            <pc:sldMk cId="533970329" sldId="357"/>
            <ac:spMk id="13" creationId="{DEAF32F6-C241-F0D6-6C5E-7833ADD9DB59}"/>
          </ac:spMkLst>
        </pc:spChg>
        <pc:spChg chg="mod">
          <ac:chgData name="Hongsup Oh" userId="a91d637590265769" providerId="LiveId" clId="{8B00ECC1-F5CB-4822-8E95-3D82A9BB1EBA}" dt="2025-03-02T23:59:36.798" v="2858" actId="1076"/>
          <ac:spMkLst>
            <pc:docMk/>
            <pc:sldMk cId="533970329" sldId="357"/>
            <ac:spMk id="15" creationId="{CBD899B1-7524-F085-4918-EF06B6502FEA}"/>
          </ac:spMkLst>
        </pc:spChg>
      </pc:sldChg>
      <pc:sldChg chg="modSp add mod">
        <pc:chgData name="Hongsup Oh" userId="a91d637590265769" providerId="LiveId" clId="{8B00ECC1-F5CB-4822-8E95-3D82A9BB1EBA}" dt="2025-03-03T23:30:06.245" v="7047" actId="1076"/>
        <pc:sldMkLst>
          <pc:docMk/>
          <pc:sldMk cId="3130956628" sldId="358"/>
        </pc:sldMkLst>
        <pc:spChg chg="mod">
          <ac:chgData name="Hongsup Oh" userId="a91d637590265769" providerId="LiveId" clId="{8B00ECC1-F5CB-4822-8E95-3D82A9BB1EBA}" dt="2025-03-03T23:30:03.533" v="7046" actId="1076"/>
          <ac:spMkLst>
            <pc:docMk/>
            <pc:sldMk cId="3130956628" sldId="358"/>
            <ac:spMk id="2" creationId="{DF7ABDF2-956E-4BD1-F686-D1356A4F4DEF}"/>
          </ac:spMkLst>
        </pc:spChg>
        <pc:spChg chg="mod">
          <ac:chgData name="Hongsup Oh" userId="a91d637590265769" providerId="LiveId" clId="{8B00ECC1-F5CB-4822-8E95-3D82A9BB1EBA}" dt="2025-03-03T23:30:06.245" v="7047" actId="1076"/>
          <ac:spMkLst>
            <pc:docMk/>
            <pc:sldMk cId="3130956628" sldId="358"/>
            <ac:spMk id="16" creationId="{266177A6-BB80-BB9C-9D96-359E390FCBF8}"/>
          </ac:spMkLst>
        </pc:spChg>
      </pc:sldChg>
      <pc:sldChg chg="addSp delSp modSp add mod ord">
        <pc:chgData name="Hongsup Oh" userId="a91d637590265769" providerId="LiveId" clId="{8B00ECC1-F5CB-4822-8E95-3D82A9BB1EBA}" dt="2025-03-03T20:43:20.077" v="4978" actId="1076"/>
        <pc:sldMkLst>
          <pc:docMk/>
          <pc:sldMk cId="2044903342" sldId="359"/>
        </pc:sldMkLst>
        <pc:spChg chg="del">
          <ac:chgData name="Hongsup Oh" userId="a91d637590265769" providerId="LiveId" clId="{8B00ECC1-F5CB-4822-8E95-3D82A9BB1EBA}" dt="2025-03-03T00:12:57.170" v="3189" actId="478"/>
          <ac:spMkLst>
            <pc:docMk/>
            <pc:sldMk cId="2044903342" sldId="359"/>
            <ac:spMk id="2" creationId="{328E58DA-368D-EAC3-F68B-41F9E5113AEF}"/>
          </ac:spMkLst>
        </pc:spChg>
        <pc:spChg chg="add mod">
          <ac:chgData name="Hongsup Oh" userId="a91d637590265769" providerId="LiveId" clId="{8B00ECC1-F5CB-4822-8E95-3D82A9BB1EBA}" dt="2025-03-03T18:58:28.973" v="3637" actId="1582"/>
          <ac:spMkLst>
            <pc:docMk/>
            <pc:sldMk cId="2044903342" sldId="359"/>
            <ac:spMk id="2" creationId="{AE898060-24C5-C25A-7342-F90E2BEAE9D6}"/>
          </ac:spMkLst>
        </pc:spChg>
        <pc:spChg chg="mod">
          <ac:chgData name="Hongsup Oh" userId="a91d637590265769" providerId="LiveId" clId="{8B00ECC1-F5CB-4822-8E95-3D82A9BB1EBA}" dt="2025-03-03T00:13:20.160" v="3199" actId="20577"/>
          <ac:spMkLst>
            <pc:docMk/>
            <pc:sldMk cId="2044903342" sldId="359"/>
            <ac:spMk id="3" creationId="{8FD3D1F8-EEF5-0D3A-8A0D-63688ABBDAB3}"/>
          </ac:spMkLst>
        </pc:spChg>
        <pc:spChg chg="add del mod">
          <ac:chgData name="Hongsup Oh" userId="a91d637590265769" providerId="LiveId" clId="{8B00ECC1-F5CB-4822-8E95-3D82A9BB1EBA}" dt="2025-03-03T00:12:59.586" v="3191" actId="478"/>
          <ac:spMkLst>
            <pc:docMk/>
            <pc:sldMk cId="2044903342" sldId="359"/>
            <ac:spMk id="5" creationId="{0C907B62-AD89-E781-6C2D-B0303FEE3479}"/>
          </ac:spMkLst>
        </pc:spChg>
        <pc:spChg chg="mod">
          <ac:chgData name="Hongsup Oh" userId="a91d637590265769" providerId="LiveId" clId="{8B00ECC1-F5CB-4822-8E95-3D82A9BB1EBA}" dt="2025-03-03T00:13:28.499" v="3201"/>
          <ac:spMkLst>
            <pc:docMk/>
            <pc:sldMk cId="2044903342" sldId="359"/>
            <ac:spMk id="6" creationId="{7FE0BAAC-EBAC-432F-7F06-6389E210682A}"/>
          </ac:spMkLst>
        </pc:spChg>
        <pc:spChg chg="mod">
          <ac:chgData name="Hongsup Oh" userId="a91d637590265769" providerId="LiveId" clId="{8B00ECC1-F5CB-4822-8E95-3D82A9BB1EBA}" dt="2025-03-03T00:13:38.670" v="3204"/>
          <ac:spMkLst>
            <pc:docMk/>
            <pc:sldMk cId="2044903342" sldId="359"/>
            <ac:spMk id="7" creationId="{EA9E35CE-01D8-F82A-923A-C490C42B6996}"/>
          </ac:spMkLst>
        </pc:spChg>
        <pc:spChg chg="add mod">
          <ac:chgData name="Hongsup Oh" userId="a91d637590265769" providerId="LiveId" clId="{8B00ECC1-F5CB-4822-8E95-3D82A9BB1EBA}" dt="2025-03-03T00:12:57.585" v="3190"/>
          <ac:spMkLst>
            <pc:docMk/>
            <pc:sldMk cId="2044903342" sldId="359"/>
            <ac:spMk id="8" creationId="{F7211EF6-D626-E6E7-DF73-29B8274965CE}"/>
          </ac:spMkLst>
        </pc:spChg>
        <pc:spChg chg="mod">
          <ac:chgData name="Hongsup Oh" userId="a91d637590265769" providerId="LiveId" clId="{8B00ECC1-F5CB-4822-8E95-3D82A9BB1EBA}" dt="2025-03-03T00:13:52.797" v="3210" actId="20577"/>
          <ac:spMkLst>
            <pc:docMk/>
            <pc:sldMk cId="2044903342" sldId="359"/>
            <ac:spMk id="9" creationId="{3BA536EC-CD75-BA6C-CC60-0151E4F621EA}"/>
          </ac:spMkLst>
        </pc:spChg>
        <pc:spChg chg="mod">
          <ac:chgData name="Hongsup Oh" userId="a91d637590265769" providerId="LiveId" clId="{8B00ECC1-F5CB-4822-8E95-3D82A9BB1EBA}" dt="2025-03-03T20:43:20.077" v="4978" actId="1076"/>
          <ac:spMkLst>
            <pc:docMk/>
            <pc:sldMk cId="2044903342" sldId="359"/>
            <ac:spMk id="11" creationId="{23F36C81-5DF0-CCEB-C9E1-AB307A200BB1}"/>
          </ac:spMkLst>
        </pc:spChg>
        <pc:spChg chg="mod">
          <ac:chgData name="Hongsup Oh" userId="a91d637590265769" providerId="LiveId" clId="{8B00ECC1-F5CB-4822-8E95-3D82A9BB1EBA}" dt="2025-03-03T00:14:08.069" v="3216" actId="20577"/>
          <ac:spMkLst>
            <pc:docMk/>
            <pc:sldMk cId="2044903342" sldId="359"/>
            <ac:spMk id="12" creationId="{CC746A3E-543B-6E32-C64B-71CABBEAC46A}"/>
          </ac:spMkLst>
        </pc:spChg>
        <pc:spChg chg="add mod">
          <ac:chgData name="Hongsup Oh" userId="a91d637590265769" providerId="LiveId" clId="{8B00ECC1-F5CB-4822-8E95-3D82A9BB1EBA}" dt="2025-03-03T18:59:23.357" v="3667" actId="207"/>
          <ac:spMkLst>
            <pc:docMk/>
            <pc:sldMk cId="2044903342" sldId="359"/>
            <ac:spMk id="13" creationId="{FDBB12FC-D296-75D5-169B-67A6B5BA29F3}"/>
          </ac:spMkLst>
        </pc:spChg>
        <pc:spChg chg="add mod">
          <ac:chgData name="Hongsup Oh" userId="a91d637590265769" providerId="LiveId" clId="{8B00ECC1-F5CB-4822-8E95-3D82A9BB1EBA}" dt="2025-03-03T18:59:43.032" v="3674" actId="208"/>
          <ac:spMkLst>
            <pc:docMk/>
            <pc:sldMk cId="2044903342" sldId="359"/>
            <ac:spMk id="14" creationId="{C43D4F40-8CA1-FB3E-F783-BAF23D426817}"/>
          </ac:spMkLst>
        </pc:spChg>
        <pc:spChg chg="add mod">
          <ac:chgData name="Hongsup Oh" userId="a91d637590265769" providerId="LiveId" clId="{8B00ECC1-F5CB-4822-8E95-3D82A9BB1EBA}" dt="2025-03-03T19:00:17.436" v="3682" actId="207"/>
          <ac:spMkLst>
            <pc:docMk/>
            <pc:sldMk cId="2044903342" sldId="359"/>
            <ac:spMk id="16" creationId="{A0121997-5258-BA07-AC86-56859CD341E9}"/>
          </ac:spMkLst>
        </pc:spChg>
        <pc:cxnChg chg="add mod">
          <ac:chgData name="Hongsup Oh" userId="a91d637590265769" providerId="LiveId" clId="{8B00ECC1-F5CB-4822-8E95-3D82A9BB1EBA}" dt="2025-03-03T18:58:56.063" v="3642" actId="14100"/>
          <ac:cxnSpMkLst>
            <pc:docMk/>
            <pc:sldMk cId="2044903342" sldId="359"/>
            <ac:cxnSpMk id="5" creationId="{183A7AEC-64A2-D7A8-EF08-F473500EA804}"/>
          </ac:cxnSpMkLst>
        </pc:cxnChg>
        <pc:cxnChg chg="add mod">
          <ac:chgData name="Hongsup Oh" userId="a91d637590265769" providerId="LiveId" clId="{8B00ECC1-F5CB-4822-8E95-3D82A9BB1EBA}" dt="2025-03-03T18:59:58.888" v="3678" actId="208"/>
          <ac:cxnSpMkLst>
            <pc:docMk/>
            <pc:sldMk cId="2044903342" sldId="359"/>
            <ac:cxnSpMk id="15" creationId="{2DEA78B2-DB9F-44B3-ACD4-5A65A8C4AE8E}"/>
          </ac:cxnSpMkLst>
        </pc:cxnChg>
      </pc:sldChg>
      <pc:sldChg chg="addSp delSp modSp add mod">
        <pc:chgData name="Hongsup Oh" userId="a91d637590265769" providerId="LiveId" clId="{8B00ECC1-F5CB-4822-8E95-3D82A9BB1EBA}" dt="2025-03-03T20:43:37.492" v="4980" actId="1076"/>
        <pc:sldMkLst>
          <pc:docMk/>
          <pc:sldMk cId="3166061183" sldId="360"/>
        </pc:sldMkLst>
        <pc:spChg chg="mod">
          <ac:chgData name="Hongsup Oh" userId="a91d637590265769" providerId="LiveId" clId="{8B00ECC1-F5CB-4822-8E95-3D82A9BB1EBA}" dt="2025-03-03T00:14:37.433" v="3238" actId="20577"/>
          <ac:spMkLst>
            <pc:docMk/>
            <pc:sldMk cId="3166061183" sldId="360"/>
            <ac:spMk id="2" creationId="{C1BFD2B0-4A2B-53A2-BA13-0F20681F0AE2}"/>
          </ac:spMkLst>
        </pc:spChg>
        <pc:spChg chg="add mod">
          <ac:chgData name="Hongsup Oh" userId="a91d637590265769" providerId="LiveId" clId="{8B00ECC1-F5CB-4822-8E95-3D82A9BB1EBA}" dt="2025-03-03T19:13:30.354" v="3851" actId="1076"/>
          <ac:spMkLst>
            <pc:docMk/>
            <pc:sldMk cId="3166061183" sldId="360"/>
            <ac:spMk id="3" creationId="{1D3D113E-AE32-63AA-9488-1BA1E76DAE6D}"/>
          </ac:spMkLst>
        </pc:spChg>
        <pc:spChg chg="add mod">
          <ac:chgData name="Hongsup Oh" userId="a91d637590265769" providerId="LiveId" clId="{8B00ECC1-F5CB-4822-8E95-3D82A9BB1EBA}" dt="2025-03-03T19:12:19.976" v="3849" actId="20577"/>
          <ac:spMkLst>
            <pc:docMk/>
            <pc:sldMk cId="3166061183" sldId="360"/>
            <ac:spMk id="4" creationId="{BA6849E6-81E9-8597-D7B7-553FA84F7854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5" creationId="{B8F98352-D677-49D8-4444-E103ACF16046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6" creationId="{2DE21BE5-ED1F-9CF1-90B3-D7FD49C852F4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7" creationId="{9E887CC4-54FB-F600-2D35-E728B5D07027}"/>
          </ac:spMkLst>
        </pc:spChg>
        <pc:spChg chg="add mod">
          <ac:chgData name="Hongsup Oh" userId="a91d637590265769" providerId="LiveId" clId="{8B00ECC1-F5CB-4822-8E95-3D82A9BB1EBA}" dt="2025-03-03T19:12:41.715" v="3850" actId="1076"/>
          <ac:spMkLst>
            <pc:docMk/>
            <pc:sldMk cId="3166061183" sldId="360"/>
            <ac:spMk id="8" creationId="{4AAD31AB-79AA-666D-9EC1-EDD6923095ED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9" creationId="{1AAA636E-40CB-B481-95B2-D8385D29CBF3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10" creationId="{0E9C363A-2F30-5108-02FB-9B5C7579452E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11" creationId="{D76A387F-988C-F021-3E9E-6DFAC4D9DB7B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13" creationId="{C9844F06-7DF7-BA49-9414-2BA4078318A2}"/>
          </ac:spMkLst>
        </pc:spChg>
        <pc:spChg chg="add mod">
          <ac:chgData name="Hongsup Oh" userId="a91d637590265769" providerId="LiveId" clId="{8B00ECC1-F5CB-4822-8E95-3D82A9BB1EBA}" dt="2025-03-03T19:12:41.715" v="3850" actId="1076"/>
          <ac:spMkLst>
            <pc:docMk/>
            <pc:sldMk cId="3166061183" sldId="360"/>
            <ac:spMk id="14" creationId="{C9068968-21BF-07E9-6831-4C7F224613E6}"/>
          </ac:spMkLst>
        </pc:spChg>
        <pc:spChg chg="del">
          <ac:chgData name="Hongsup Oh" userId="a91d637590265769" providerId="LiveId" clId="{8B00ECC1-F5CB-4822-8E95-3D82A9BB1EBA}" dt="2025-03-03T00:16:02.820" v="3239" actId="478"/>
          <ac:spMkLst>
            <pc:docMk/>
            <pc:sldMk cId="3166061183" sldId="360"/>
            <ac:spMk id="15" creationId="{7FFA07AF-A70C-A76D-F66B-C12C71DF1C6E}"/>
          </ac:spMkLst>
        </pc:spChg>
        <pc:spChg chg="add mod">
          <ac:chgData name="Hongsup Oh" userId="a91d637590265769" providerId="LiveId" clId="{8B00ECC1-F5CB-4822-8E95-3D82A9BB1EBA}" dt="2025-03-03T20:43:37.492" v="4980" actId="1076"/>
          <ac:spMkLst>
            <pc:docMk/>
            <pc:sldMk cId="3166061183" sldId="360"/>
            <ac:spMk id="16" creationId="{2928C2C1-F50C-5A52-215D-5418C89F3B0D}"/>
          </ac:spMkLst>
        </pc:spChg>
        <pc:spChg chg="add mod">
          <ac:chgData name="Hongsup Oh" userId="a91d637590265769" providerId="LiveId" clId="{8B00ECC1-F5CB-4822-8E95-3D82A9BB1EBA}" dt="2025-03-03T20:43:34.863" v="4979" actId="1076"/>
          <ac:spMkLst>
            <pc:docMk/>
            <pc:sldMk cId="3166061183" sldId="360"/>
            <ac:spMk id="17" creationId="{E69C9330-B5DE-004F-B7B0-C28D56A7D165}"/>
          </ac:spMkLst>
        </pc:spChg>
        <pc:spChg chg="add del mod">
          <ac:chgData name="Hongsup Oh" userId="a91d637590265769" providerId="LiveId" clId="{8B00ECC1-F5CB-4822-8E95-3D82A9BB1EBA}" dt="2025-03-03T00:39:51.375" v="3397" actId="478"/>
          <ac:spMkLst>
            <pc:docMk/>
            <pc:sldMk cId="3166061183" sldId="360"/>
            <ac:spMk id="18" creationId="{64A91E87-85A6-DBAD-AC33-950B65E39821}"/>
          </ac:spMkLst>
        </pc:spChg>
      </pc:sldChg>
      <pc:sldChg chg="modSp add del mod">
        <pc:chgData name="Hongsup Oh" userId="a91d637590265769" providerId="LiveId" clId="{8B00ECC1-F5CB-4822-8E95-3D82A9BB1EBA}" dt="2025-03-03T22:48:56.189" v="6506" actId="47"/>
        <pc:sldMkLst>
          <pc:docMk/>
          <pc:sldMk cId="1372573581" sldId="361"/>
        </pc:sldMkLst>
        <pc:spChg chg="mod">
          <ac:chgData name="Hongsup Oh" userId="a91d637590265769" providerId="LiveId" clId="{8B00ECC1-F5CB-4822-8E95-3D82A9BB1EBA}" dt="2025-03-03T18:56:12.635" v="3633" actId="20577"/>
          <ac:spMkLst>
            <pc:docMk/>
            <pc:sldMk cId="1372573581" sldId="361"/>
            <ac:spMk id="2" creationId="{A43FCBE6-77F1-C993-9917-8CC3A2CC8AB7}"/>
          </ac:spMkLst>
        </pc:spChg>
      </pc:sldChg>
      <pc:sldChg chg="delSp modSp add mod">
        <pc:chgData name="Hongsup Oh" userId="a91d637590265769" providerId="LiveId" clId="{8B00ECC1-F5CB-4822-8E95-3D82A9BB1EBA}" dt="2025-03-03T23:28:24.292" v="7019"/>
        <pc:sldMkLst>
          <pc:docMk/>
          <pc:sldMk cId="2868746282" sldId="361"/>
        </pc:sldMkLst>
        <pc:spChg chg="mod">
          <ac:chgData name="Hongsup Oh" userId="a91d637590265769" providerId="LiveId" clId="{8B00ECC1-F5CB-4822-8E95-3D82A9BB1EBA}" dt="2025-03-03T22:49:08.295" v="6518" actId="1076"/>
          <ac:spMkLst>
            <pc:docMk/>
            <pc:sldMk cId="2868746282" sldId="361"/>
            <ac:spMk id="2" creationId="{238D19F0-2188-1A2D-D8C6-57AB40F6F379}"/>
          </ac:spMkLst>
        </pc:spChg>
        <pc:spChg chg="del">
          <ac:chgData name="Hongsup Oh" userId="a91d637590265769" providerId="LiveId" clId="{8B00ECC1-F5CB-4822-8E95-3D82A9BB1EBA}" dt="2025-03-03T22:49:15.654" v="6519" actId="478"/>
          <ac:spMkLst>
            <pc:docMk/>
            <pc:sldMk cId="2868746282" sldId="361"/>
            <ac:spMk id="3" creationId="{EE8FCF37-BF34-D4BD-ECD5-B7C4D6145E31}"/>
          </ac:spMkLst>
        </pc:spChg>
        <pc:spChg chg="mod">
          <ac:chgData name="Hongsup Oh" userId="a91d637590265769" providerId="LiveId" clId="{8B00ECC1-F5CB-4822-8E95-3D82A9BB1EBA}" dt="2025-03-03T23:28:24.292" v="7019"/>
          <ac:spMkLst>
            <pc:docMk/>
            <pc:sldMk cId="2868746282" sldId="361"/>
            <ac:spMk id="16" creationId="{8E625DA0-1272-8C6C-29BF-CDE991886919}"/>
          </ac:spMkLst>
        </pc:spChg>
      </pc:sldChg>
      <pc:sldChg chg="addSp delSp modSp add mod ord">
        <pc:chgData name="Hongsup Oh" userId="a91d637590265769" providerId="LiveId" clId="{8B00ECC1-F5CB-4822-8E95-3D82A9BB1EBA}" dt="2025-03-03T19:34:22.871" v="4381" actId="1076"/>
        <pc:sldMkLst>
          <pc:docMk/>
          <pc:sldMk cId="1900222467" sldId="362"/>
        </pc:sldMkLst>
        <pc:spChg chg="mod">
          <ac:chgData name="Hongsup Oh" userId="a91d637590265769" providerId="LiveId" clId="{8B00ECC1-F5CB-4822-8E95-3D82A9BB1EBA}" dt="2025-03-03T19:19:07.401" v="3871" actId="20577"/>
          <ac:spMkLst>
            <pc:docMk/>
            <pc:sldMk cId="1900222467" sldId="362"/>
            <ac:spMk id="2" creationId="{C7C3A433-6278-725A-0F5A-63EDB38B3BDD}"/>
          </ac:spMkLst>
        </pc:spChg>
        <pc:spChg chg="del">
          <ac:chgData name="Hongsup Oh" userId="a91d637590265769" providerId="LiveId" clId="{8B00ECC1-F5CB-4822-8E95-3D82A9BB1EBA}" dt="2025-03-03T19:16:28.590" v="3852" actId="478"/>
          <ac:spMkLst>
            <pc:docMk/>
            <pc:sldMk cId="1900222467" sldId="362"/>
            <ac:spMk id="3" creationId="{C49BD00B-9C0F-5972-6D13-E29ECFB1C13A}"/>
          </ac:spMkLst>
        </pc:spChg>
        <pc:spChg chg="del">
          <ac:chgData name="Hongsup Oh" userId="a91d637590265769" providerId="LiveId" clId="{8B00ECC1-F5CB-4822-8E95-3D82A9BB1EBA}" dt="2025-03-03T19:16:30.717" v="3853" actId="478"/>
          <ac:spMkLst>
            <pc:docMk/>
            <pc:sldMk cId="1900222467" sldId="362"/>
            <ac:spMk id="4" creationId="{BADABF58-37B6-C2C7-1680-E61E6DED809B}"/>
          </ac:spMkLst>
        </pc:spChg>
        <pc:spChg chg="add mod">
          <ac:chgData name="Hongsup Oh" userId="a91d637590265769" providerId="LiveId" clId="{8B00ECC1-F5CB-4822-8E95-3D82A9BB1EBA}" dt="2025-03-03T19:34:22.871" v="4381" actId="1076"/>
          <ac:spMkLst>
            <pc:docMk/>
            <pc:sldMk cId="1900222467" sldId="362"/>
            <ac:spMk id="5" creationId="{4E80A5CC-7CC5-689E-46FA-15CD086908CB}"/>
          </ac:spMkLst>
        </pc:spChg>
        <pc:spChg chg="del">
          <ac:chgData name="Hongsup Oh" userId="a91d637590265769" providerId="LiveId" clId="{8B00ECC1-F5CB-4822-8E95-3D82A9BB1EBA}" dt="2025-03-03T19:04:44.641" v="3736" actId="478"/>
          <ac:spMkLst>
            <pc:docMk/>
            <pc:sldMk cId="1900222467" sldId="362"/>
            <ac:spMk id="9" creationId="{A5210F4D-41D2-0256-7BDF-8FB7EE5125D5}"/>
          </ac:spMkLst>
        </pc:spChg>
        <pc:spChg chg="add mod">
          <ac:chgData name="Hongsup Oh" userId="a91d637590265769" providerId="LiveId" clId="{8B00ECC1-F5CB-4822-8E95-3D82A9BB1EBA}" dt="2025-03-03T19:31:38.778" v="4281" actId="1076"/>
          <ac:spMkLst>
            <pc:docMk/>
            <pc:sldMk cId="1900222467" sldId="362"/>
            <ac:spMk id="11" creationId="{EBCDB623-53DB-3412-9B58-51FC0387D562}"/>
          </ac:spMkLst>
        </pc:spChg>
        <pc:spChg chg="add mod">
          <ac:chgData name="Hongsup Oh" userId="a91d637590265769" providerId="LiveId" clId="{8B00ECC1-F5CB-4822-8E95-3D82A9BB1EBA}" dt="2025-03-03T19:31:48.367" v="4282" actId="1076"/>
          <ac:spMkLst>
            <pc:docMk/>
            <pc:sldMk cId="1900222467" sldId="362"/>
            <ac:spMk id="12" creationId="{B5E12B92-3DAD-9E54-C8E3-D886B246C11A}"/>
          </ac:spMkLst>
        </pc:spChg>
        <pc:picChg chg="add mod">
          <ac:chgData name="Hongsup Oh" userId="a91d637590265769" providerId="LiveId" clId="{8B00ECC1-F5CB-4822-8E95-3D82A9BB1EBA}" dt="2025-03-03T19:31:57.808" v="4284" actId="1076"/>
          <ac:picMkLst>
            <pc:docMk/>
            <pc:sldMk cId="1900222467" sldId="362"/>
            <ac:picMk id="7" creationId="{B10AAF24-E820-2025-0992-5D180E16AF94}"/>
          </ac:picMkLst>
        </pc:picChg>
        <pc:picChg chg="add mod">
          <ac:chgData name="Hongsup Oh" userId="a91d637590265769" providerId="LiveId" clId="{8B00ECC1-F5CB-4822-8E95-3D82A9BB1EBA}" dt="2025-03-03T19:31:55.030" v="4283" actId="1076"/>
          <ac:picMkLst>
            <pc:docMk/>
            <pc:sldMk cId="1900222467" sldId="362"/>
            <ac:picMk id="10" creationId="{C526CFB8-7E7F-D365-7799-82649C857535}"/>
          </ac:picMkLst>
        </pc:picChg>
      </pc:sldChg>
      <pc:sldChg chg="modSp add del mod">
        <pc:chgData name="Hongsup Oh" userId="a91d637590265769" providerId="LiveId" clId="{8B00ECC1-F5CB-4822-8E95-3D82A9BB1EBA}" dt="2025-03-03T22:44:21.423" v="6415" actId="47"/>
        <pc:sldMkLst>
          <pc:docMk/>
          <pc:sldMk cId="2135085535" sldId="363"/>
        </pc:sldMkLst>
        <pc:spChg chg="mod">
          <ac:chgData name="Hongsup Oh" userId="a91d637590265769" providerId="LiveId" clId="{8B00ECC1-F5CB-4822-8E95-3D82A9BB1EBA}" dt="2025-03-03T19:03:42.909" v="3735" actId="20577"/>
          <ac:spMkLst>
            <pc:docMk/>
            <pc:sldMk cId="2135085535" sldId="363"/>
            <ac:spMk id="2" creationId="{8EF76FF1-08D7-A766-EA2D-85BB07F6B215}"/>
          </ac:spMkLst>
        </pc:spChg>
      </pc:sldChg>
      <pc:sldChg chg="addSp delSp modSp add mod">
        <pc:chgData name="Hongsup Oh" userId="a91d637590265769" providerId="LiveId" clId="{8B00ECC1-F5CB-4822-8E95-3D82A9BB1EBA}" dt="2025-03-03T21:02:32.533" v="4986" actId="1076"/>
        <pc:sldMkLst>
          <pc:docMk/>
          <pc:sldMk cId="254764744" sldId="364"/>
        </pc:sldMkLst>
        <pc:spChg chg="mod">
          <ac:chgData name="Hongsup Oh" userId="a91d637590265769" providerId="LiveId" clId="{8B00ECC1-F5CB-4822-8E95-3D82A9BB1EBA}" dt="2025-03-03T19:37:20.821" v="4396" actId="20577"/>
          <ac:spMkLst>
            <pc:docMk/>
            <pc:sldMk cId="254764744" sldId="364"/>
            <ac:spMk id="2" creationId="{7D7170AE-5157-AFDC-DFEA-E37909A0674C}"/>
          </ac:spMkLst>
        </pc:spChg>
        <pc:spChg chg="add del mod">
          <ac:chgData name="Hongsup Oh" userId="a91d637590265769" providerId="LiveId" clId="{8B00ECC1-F5CB-4822-8E95-3D82A9BB1EBA}" dt="2025-03-03T20:22:14.857" v="4620" actId="478"/>
          <ac:spMkLst>
            <pc:docMk/>
            <pc:sldMk cId="254764744" sldId="364"/>
            <ac:spMk id="3" creationId="{53ECD354-0B14-945C-8B21-E35FD90E4210}"/>
          </ac:spMkLst>
        </pc:spChg>
        <pc:spChg chg="add del mod">
          <ac:chgData name="Hongsup Oh" userId="a91d637590265769" providerId="LiveId" clId="{8B00ECC1-F5CB-4822-8E95-3D82A9BB1EBA}" dt="2025-03-03T20:22:14.857" v="4620" actId="478"/>
          <ac:spMkLst>
            <pc:docMk/>
            <pc:sldMk cId="254764744" sldId="364"/>
            <ac:spMk id="4" creationId="{F6F2437F-B093-E03A-6F7A-B2476595F60E}"/>
          </ac:spMkLst>
        </pc:spChg>
        <pc:spChg chg="del">
          <ac:chgData name="Hongsup Oh" userId="a91d637590265769" providerId="LiveId" clId="{8B00ECC1-F5CB-4822-8E95-3D82A9BB1EBA}" dt="2025-03-03T20:01:13.505" v="4397" actId="478"/>
          <ac:spMkLst>
            <pc:docMk/>
            <pc:sldMk cId="254764744" sldId="364"/>
            <ac:spMk id="5" creationId="{EFFB666F-75E3-7951-79D7-6F059788EC15}"/>
          </ac:spMkLst>
        </pc:spChg>
        <pc:spChg chg="add mod">
          <ac:chgData name="Hongsup Oh" userId="a91d637590265769" providerId="LiveId" clId="{8B00ECC1-F5CB-4822-8E95-3D82A9BB1EBA}" dt="2025-03-03T20:22:18.455" v="4621" actId="1076"/>
          <ac:spMkLst>
            <pc:docMk/>
            <pc:sldMk cId="254764744" sldId="364"/>
            <ac:spMk id="6" creationId="{7D094E2B-B065-7E12-CB32-721BB283A2CD}"/>
          </ac:spMkLst>
        </pc:spChg>
        <pc:spChg chg="add del mod">
          <ac:chgData name="Hongsup Oh" userId="a91d637590265769" providerId="LiveId" clId="{8B00ECC1-F5CB-4822-8E95-3D82A9BB1EBA}" dt="2025-03-03T20:23:27.609" v="4637" actId="478"/>
          <ac:spMkLst>
            <pc:docMk/>
            <pc:sldMk cId="254764744" sldId="364"/>
            <ac:spMk id="8" creationId="{AD56581B-797F-A2DB-EF6D-A13A7D10E4DE}"/>
          </ac:spMkLst>
        </pc:spChg>
        <pc:spChg chg="add del mod">
          <ac:chgData name="Hongsup Oh" userId="a91d637590265769" providerId="LiveId" clId="{8B00ECC1-F5CB-4822-8E95-3D82A9BB1EBA}" dt="2025-03-03T20:23:24.550" v="4636" actId="478"/>
          <ac:spMkLst>
            <pc:docMk/>
            <pc:sldMk cId="254764744" sldId="364"/>
            <ac:spMk id="9" creationId="{2F01B65F-5C42-778A-D91E-A5724F3FD239}"/>
          </ac:spMkLst>
        </pc:spChg>
        <pc:spChg chg="del">
          <ac:chgData name="Hongsup Oh" userId="a91d637590265769" providerId="LiveId" clId="{8B00ECC1-F5CB-4822-8E95-3D82A9BB1EBA}" dt="2025-03-03T20:21:55.883" v="4613" actId="478"/>
          <ac:spMkLst>
            <pc:docMk/>
            <pc:sldMk cId="254764744" sldId="364"/>
            <ac:spMk id="11" creationId="{DFD7E928-D2C9-0F4E-C25C-BE8FB7D15233}"/>
          </ac:spMkLst>
        </pc:spChg>
        <pc:spChg chg="del">
          <ac:chgData name="Hongsup Oh" userId="a91d637590265769" providerId="LiveId" clId="{8B00ECC1-F5CB-4822-8E95-3D82A9BB1EBA}" dt="2025-03-03T20:21:58.734" v="4614" actId="478"/>
          <ac:spMkLst>
            <pc:docMk/>
            <pc:sldMk cId="254764744" sldId="364"/>
            <ac:spMk id="12" creationId="{E76323B7-18C8-9ACE-641D-AACB9D7A7396}"/>
          </ac:spMkLst>
        </pc:spChg>
        <pc:spChg chg="add mod">
          <ac:chgData name="Hongsup Oh" userId="a91d637590265769" providerId="LiveId" clId="{8B00ECC1-F5CB-4822-8E95-3D82A9BB1EBA}" dt="2025-03-03T20:38:30.840" v="4887" actId="1076"/>
          <ac:spMkLst>
            <pc:docMk/>
            <pc:sldMk cId="254764744" sldId="364"/>
            <ac:spMk id="13" creationId="{42BB36D0-3679-F90A-5A3D-285A5933E82C}"/>
          </ac:spMkLst>
        </pc:spChg>
        <pc:spChg chg="add mod">
          <ac:chgData name="Hongsup Oh" userId="a91d637590265769" providerId="LiveId" clId="{8B00ECC1-F5CB-4822-8E95-3D82A9BB1EBA}" dt="2025-03-03T20:38:30.840" v="4887" actId="1076"/>
          <ac:spMkLst>
            <pc:docMk/>
            <pc:sldMk cId="254764744" sldId="364"/>
            <ac:spMk id="14" creationId="{9ED1E213-36DA-3E7E-E115-0582169B15C6}"/>
          </ac:spMkLst>
        </pc:spChg>
        <pc:spChg chg="add mod">
          <ac:chgData name="Hongsup Oh" userId="a91d637590265769" providerId="LiveId" clId="{8B00ECC1-F5CB-4822-8E95-3D82A9BB1EBA}" dt="2025-03-03T20:38:34.615" v="4888" actId="1076"/>
          <ac:spMkLst>
            <pc:docMk/>
            <pc:sldMk cId="254764744" sldId="364"/>
            <ac:spMk id="15" creationId="{8C0D06F0-9042-36B8-4D02-3A7908FDA5CF}"/>
          </ac:spMkLst>
        </pc:spChg>
        <pc:spChg chg="add mod">
          <ac:chgData name="Hongsup Oh" userId="a91d637590265769" providerId="LiveId" clId="{8B00ECC1-F5CB-4822-8E95-3D82A9BB1EBA}" dt="2025-03-03T20:38:37.022" v="4889" actId="1076"/>
          <ac:spMkLst>
            <pc:docMk/>
            <pc:sldMk cId="254764744" sldId="364"/>
            <ac:spMk id="16" creationId="{3B44EBE2-1227-0389-0E4D-526A21659A52}"/>
          </ac:spMkLst>
        </pc:spChg>
        <pc:spChg chg="add mod">
          <ac:chgData name="Hongsup Oh" userId="a91d637590265769" providerId="LiveId" clId="{8B00ECC1-F5CB-4822-8E95-3D82A9BB1EBA}" dt="2025-03-03T20:41:31.931" v="4906" actId="1076"/>
          <ac:spMkLst>
            <pc:docMk/>
            <pc:sldMk cId="254764744" sldId="364"/>
            <ac:spMk id="17" creationId="{45E3BC6B-D67F-DD5F-52C9-9521506994EE}"/>
          </ac:spMkLst>
        </pc:spChg>
        <pc:spChg chg="add mod">
          <ac:chgData name="Hongsup Oh" userId="a91d637590265769" providerId="LiveId" clId="{8B00ECC1-F5CB-4822-8E95-3D82A9BB1EBA}" dt="2025-03-03T20:06:24.382" v="4484" actId="571"/>
          <ac:spMkLst>
            <pc:docMk/>
            <pc:sldMk cId="254764744" sldId="364"/>
            <ac:spMk id="18" creationId="{0A675EB2-5E3E-9B0B-AE5E-515139451F44}"/>
          </ac:spMkLst>
        </pc:spChg>
        <pc:spChg chg="add mod">
          <ac:chgData name="Hongsup Oh" userId="a91d637590265769" providerId="LiveId" clId="{8B00ECC1-F5CB-4822-8E95-3D82A9BB1EBA}" dt="2025-03-03T21:02:32.533" v="4986" actId="1076"/>
          <ac:spMkLst>
            <pc:docMk/>
            <pc:sldMk cId="254764744" sldId="364"/>
            <ac:spMk id="20" creationId="{6A3AE1CD-2509-091A-B50D-371986E42D21}"/>
          </ac:spMkLst>
        </pc:spChg>
        <pc:spChg chg="add del mod">
          <ac:chgData name="Hongsup Oh" userId="a91d637590265769" providerId="LiveId" clId="{8B00ECC1-F5CB-4822-8E95-3D82A9BB1EBA}" dt="2025-03-03T20:38:30.840" v="4887" actId="1076"/>
          <ac:spMkLst>
            <pc:docMk/>
            <pc:sldMk cId="254764744" sldId="364"/>
            <ac:spMk id="25" creationId="{66152ED7-A599-0768-5C7A-607985A7BCFD}"/>
          </ac:spMkLst>
        </pc:spChg>
        <pc:spChg chg="add mod">
          <ac:chgData name="Hongsup Oh" userId="a91d637590265769" providerId="LiveId" clId="{8B00ECC1-F5CB-4822-8E95-3D82A9BB1EBA}" dt="2025-03-03T20:32:58.758" v="4811" actId="1076"/>
          <ac:spMkLst>
            <pc:docMk/>
            <pc:sldMk cId="254764744" sldId="364"/>
            <ac:spMk id="27" creationId="{34110289-BED1-620E-EF88-E2F795AFE55D}"/>
          </ac:spMkLst>
        </pc:spChg>
        <pc:spChg chg="add mod">
          <ac:chgData name="Hongsup Oh" userId="a91d637590265769" providerId="LiveId" clId="{8B00ECC1-F5CB-4822-8E95-3D82A9BB1EBA}" dt="2025-03-03T20:39:20.840" v="4901" actId="1076"/>
          <ac:spMkLst>
            <pc:docMk/>
            <pc:sldMk cId="254764744" sldId="364"/>
            <ac:spMk id="32" creationId="{76C38770-1700-2A5B-AB41-F725456BE755}"/>
          </ac:spMkLst>
        </pc:spChg>
        <pc:spChg chg="add mod">
          <ac:chgData name="Hongsup Oh" userId="a91d637590265769" providerId="LiveId" clId="{8B00ECC1-F5CB-4822-8E95-3D82A9BB1EBA}" dt="2025-03-03T20:42:22.399" v="4976" actId="20577"/>
          <ac:spMkLst>
            <pc:docMk/>
            <pc:sldMk cId="254764744" sldId="364"/>
            <ac:spMk id="38" creationId="{B729583B-F897-9D18-49F7-464DD5B23F9F}"/>
          </ac:spMkLst>
        </pc:spChg>
        <pc:picChg chg="del">
          <ac:chgData name="Hongsup Oh" userId="a91d637590265769" providerId="LiveId" clId="{8B00ECC1-F5CB-4822-8E95-3D82A9BB1EBA}" dt="2025-03-03T20:08:33.331" v="4592" actId="478"/>
          <ac:picMkLst>
            <pc:docMk/>
            <pc:sldMk cId="254764744" sldId="364"/>
            <ac:picMk id="7" creationId="{2520591D-48B9-FFF3-4BE8-2588424A8A97}"/>
          </ac:picMkLst>
        </pc:picChg>
        <pc:picChg chg="del">
          <ac:chgData name="Hongsup Oh" userId="a91d637590265769" providerId="LiveId" clId="{8B00ECC1-F5CB-4822-8E95-3D82A9BB1EBA}" dt="2025-03-03T20:08:32.011" v="4591" actId="478"/>
          <ac:picMkLst>
            <pc:docMk/>
            <pc:sldMk cId="254764744" sldId="364"/>
            <ac:picMk id="10" creationId="{2F90BAE7-C1FA-9BDD-CC9A-5A72EFA846BC}"/>
          </ac:picMkLst>
        </pc:picChg>
        <pc:picChg chg="add del mod">
          <ac:chgData name="Hongsup Oh" userId="a91d637590265769" providerId="LiveId" clId="{8B00ECC1-F5CB-4822-8E95-3D82A9BB1EBA}" dt="2025-03-03T20:22:06.404" v="4618" actId="478"/>
          <ac:picMkLst>
            <pc:docMk/>
            <pc:sldMk cId="254764744" sldId="364"/>
            <ac:picMk id="22" creationId="{883907F0-8288-27ED-A813-6BBAD0F92A09}"/>
          </ac:picMkLst>
        </pc:picChg>
        <pc:picChg chg="add del mod">
          <ac:chgData name="Hongsup Oh" userId="a91d637590265769" providerId="LiveId" clId="{8B00ECC1-F5CB-4822-8E95-3D82A9BB1EBA}" dt="2025-03-03T20:31:56.210" v="4747" actId="1076"/>
          <ac:picMkLst>
            <pc:docMk/>
            <pc:sldMk cId="254764744" sldId="364"/>
            <ac:picMk id="24" creationId="{F668BE06-6988-CC28-417F-0FC682E1BCB8}"/>
          </ac:picMkLst>
        </pc:picChg>
        <pc:picChg chg="add del mod">
          <ac:chgData name="Hongsup Oh" userId="a91d637590265769" providerId="LiveId" clId="{8B00ECC1-F5CB-4822-8E95-3D82A9BB1EBA}" dt="2025-03-03T20:30:11.520" v="4722" actId="478"/>
          <ac:picMkLst>
            <pc:docMk/>
            <pc:sldMk cId="254764744" sldId="364"/>
            <ac:picMk id="26" creationId="{F68EAF69-4313-27DA-FD59-52F5987D7A24}"/>
          </ac:picMkLst>
        </pc:picChg>
        <pc:picChg chg="add mod">
          <ac:chgData name="Hongsup Oh" userId="a91d637590265769" providerId="LiveId" clId="{8B00ECC1-F5CB-4822-8E95-3D82A9BB1EBA}" dt="2025-03-03T20:31:54.846" v="4746" actId="1076"/>
          <ac:picMkLst>
            <pc:docMk/>
            <pc:sldMk cId="254764744" sldId="364"/>
            <ac:picMk id="29" creationId="{EA358298-895F-1CD9-4728-44BA0FD0A1BC}"/>
          </ac:picMkLst>
        </pc:picChg>
        <pc:picChg chg="add mod">
          <ac:chgData name="Hongsup Oh" userId="a91d637590265769" providerId="LiveId" clId="{8B00ECC1-F5CB-4822-8E95-3D82A9BB1EBA}" dt="2025-03-03T20:31:59.058" v="4748" actId="1076"/>
          <ac:picMkLst>
            <pc:docMk/>
            <pc:sldMk cId="254764744" sldId="364"/>
            <ac:picMk id="31" creationId="{19EB2CC9-B278-D72F-030F-D9E0FFA120B9}"/>
          </ac:picMkLst>
        </pc:picChg>
        <pc:cxnChg chg="add mod">
          <ac:chgData name="Hongsup Oh" userId="a91d637590265769" providerId="LiveId" clId="{8B00ECC1-F5CB-4822-8E95-3D82A9BB1EBA}" dt="2025-03-03T20:37:10.157" v="4874"/>
          <ac:cxnSpMkLst>
            <pc:docMk/>
            <pc:sldMk cId="254764744" sldId="364"/>
            <ac:cxnSpMk id="33" creationId="{2B25DBCA-85E3-3916-941A-7F68A3732F63}"/>
          </ac:cxnSpMkLst>
        </pc:cxnChg>
        <pc:cxnChg chg="add mod">
          <ac:chgData name="Hongsup Oh" userId="a91d637590265769" providerId="LiveId" clId="{8B00ECC1-F5CB-4822-8E95-3D82A9BB1EBA}" dt="2025-03-03T20:41:28.105" v="4905" actId="1076"/>
          <ac:cxnSpMkLst>
            <pc:docMk/>
            <pc:sldMk cId="254764744" sldId="364"/>
            <ac:cxnSpMk id="34" creationId="{35831908-3DC6-9280-F87B-90267874237E}"/>
          </ac:cxnSpMkLst>
        </pc:cxnChg>
        <pc:cxnChg chg="add del mod">
          <ac:chgData name="Hongsup Oh" userId="a91d637590265769" providerId="LiveId" clId="{8B00ECC1-F5CB-4822-8E95-3D82A9BB1EBA}" dt="2025-03-03T20:38:45.103" v="4890" actId="478"/>
          <ac:cxnSpMkLst>
            <pc:docMk/>
            <pc:sldMk cId="254764744" sldId="364"/>
            <ac:cxnSpMk id="35" creationId="{0A01A494-45A8-637A-FB1B-85FEB9481FCC}"/>
          </ac:cxnSpMkLst>
        </pc:cxnChg>
      </pc:sldChg>
      <pc:sldChg chg="delSp modSp add del mod">
        <pc:chgData name="Hongsup Oh" userId="a91d637590265769" providerId="LiveId" clId="{8B00ECC1-F5CB-4822-8E95-3D82A9BB1EBA}" dt="2025-03-03T19:19:45.825" v="3881" actId="47"/>
        <pc:sldMkLst>
          <pc:docMk/>
          <pc:sldMk cId="3377789010" sldId="364"/>
        </pc:sldMkLst>
        <pc:spChg chg="mod">
          <ac:chgData name="Hongsup Oh" userId="a91d637590265769" providerId="LiveId" clId="{8B00ECC1-F5CB-4822-8E95-3D82A9BB1EBA}" dt="2025-03-03T19:19:43.004" v="3880" actId="20577"/>
          <ac:spMkLst>
            <pc:docMk/>
            <pc:sldMk cId="3377789010" sldId="364"/>
            <ac:spMk id="2" creationId="{E47E4EFA-7A62-706A-91AA-DA995F1874B6}"/>
          </ac:spMkLst>
        </pc:spChg>
        <pc:spChg chg="del">
          <ac:chgData name="Hongsup Oh" userId="a91d637590265769" providerId="LiveId" clId="{8B00ECC1-F5CB-4822-8E95-3D82A9BB1EBA}" dt="2025-03-03T19:19:36.324" v="3875" actId="478"/>
          <ac:spMkLst>
            <pc:docMk/>
            <pc:sldMk cId="3377789010" sldId="364"/>
            <ac:spMk id="5" creationId="{0FBEDF46-F5FC-0383-DE60-790317456733}"/>
          </ac:spMkLst>
        </pc:spChg>
        <pc:picChg chg="del">
          <ac:chgData name="Hongsup Oh" userId="a91d637590265769" providerId="LiveId" clId="{8B00ECC1-F5CB-4822-8E95-3D82A9BB1EBA}" dt="2025-03-03T19:19:37.813" v="3876" actId="478"/>
          <ac:picMkLst>
            <pc:docMk/>
            <pc:sldMk cId="3377789010" sldId="364"/>
            <ac:picMk id="7" creationId="{33A049E4-8D12-CA26-526A-012BD40DC162}"/>
          </ac:picMkLst>
        </pc:picChg>
      </pc:sldChg>
      <pc:sldChg chg="addSp delSp modSp add mod">
        <pc:chgData name="Hongsup Oh" userId="a91d637590265769" providerId="LiveId" clId="{8B00ECC1-F5CB-4822-8E95-3D82A9BB1EBA}" dt="2025-03-03T22:45:25.113" v="6433" actId="1076"/>
        <pc:sldMkLst>
          <pc:docMk/>
          <pc:sldMk cId="3114574937" sldId="365"/>
        </pc:sldMkLst>
        <pc:spChg chg="mod">
          <ac:chgData name="Hongsup Oh" userId="a91d637590265769" providerId="LiveId" clId="{8B00ECC1-F5CB-4822-8E95-3D82A9BB1EBA}" dt="2025-03-03T21:04:34.729" v="4996" actId="20577"/>
          <ac:spMkLst>
            <pc:docMk/>
            <pc:sldMk cId="3114574937" sldId="365"/>
            <ac:spMk id="2" creationId="{2EB2CC81-2D06-AA93-E1B5-B34129782897}"/>
          </ac:spMkLst>
        </pc:spChg>
        <pc:spChg chg="add mod">
          <ac:chgData name="Hongsup Oh" userId="a91d637590265769" providerId="LiveId" clId="{8B00ECC1-F5CB-4822-8E95-3D82A9BB1EBA}" dt="2025-03-03T21:24:47.818" v="5305" actId="20577"/>
          <ac:spMkLst>
            <pc:docMk/>
            <pc:sldMk cId="3114574937" sldId="365"/>
            <ac:spMk id="3" creationId="{6B21B1CB-208B-E76D-2DA0-74B8631B5F6F}"/>
          </ac:spMkLst>
        </pc:spChg>
        <pc:spChg chg="add mod">
          <ac:chgData name="Hongsup Oh" userId="a91d637590265769" providerId="LiveId" clId="{8B00ECC1-F5CB-4822-8E95-3D82A9BB1EBA}" dt="2025-03-03T21:37:08.819" v="5437" actId="1076"/>
          <ac:spMkLst>
            <pc:docMk/>
            <pc:sldMk cId="3114574937" sldId="365"/>
            <ac:spMk id="4" creationId="{DF0968DA-8280-4C5C-A547-152BB1D534A2}"/>
          </ac:spMkLst>
        </pc:spChg>
        <pc:spChg chg="add mod">
          <ac:chgData name="Hongsup Oh" userId="a91d637590265769" providerId="LiveId" clId="{8B00ECC1-F5CB-4822-8E95-3D82A9BB1EBA}" dt="2025-03-03T21:36:55.885" v="5436" actId="1076"/>
          <ac:spMkLst>
            <pc:docMk/>
            <pc:sldMk cId="3114574937" sldId="365"/>
            <ac:spMk id="5" creationId="{7836ED42-0257-0B7F-6CB5-44599A2E4D91}"/>
          </ac:spMkLst>
        </pc:spChg>
        <pc:spChg chg="mod">
          <ac:chgData name="Hongsup Oh" userId="a91d637590265769" providerId="LiveId" clId="{8B00ECC1-F5CB-4822-8E95-3D82A9BB1EBA}" dt="2025-03-03T21:13:48.848" v="5081" actId="1076"/>
          <ac:spMkLst>
            <pc:docMk/>
            <pc:sldMk cId="3114574937" sldId="365"/>
            <ac:spMk id="6" creationId="{A89EF1B6-6851-5C20-E593-F99B42D565BC}"/>
          </ac:spMkLst>
        </pc:spChg>
        <pc:spChg chg="add mod">
          <ac:chgData name="Hongsup Oh" userId="a91d637590265769" providerId="LiveId" clId="{8B00ECC1-F5CB-4822-8E95-3D82A9BB1EBA}" dt="2025-03-03T21:36:55.885" v="5436" actId="1076"/>
          <ac:spMkLst>
            <pc:docMk/>
            <pc:sldMk cId="3114574937" sldId="365"/>
            <ac:spMk id="7" creationId="{2374F48A-6120-5DCC-3048-6440318F0B8A}"/>
          </ac:spMkLst>
        </pc:spChg>
        <pc:spChg chg="add mod">
          <ac:chgData name="Hongsup Oh" userId="a91d637590265769" providerId="LiveId" clId="{8B00ECC1-F5CB-4822-8E95-3D82A9BB1EBA}" dt="2025-03-03T21:36:55.885" v="5436" actId="1076"/>
          <ac:spMkLst>
            <pc:docMk/>
            <pc:sldMk cId="3114574937" sldId="365"/>
            <ac:spMk id="8" creationId="{2642DAFD-B301-AD24-BC56-78110205D5EA}"/>
          </ac:spMkLst>
        </pc:spChg>
        <pc:spChg chg="add mod">
          <ac:chgData name="Hongsup Oh" userId="a91d637590265769" providerId="LiveId" clId="{8B00ECC1-F5CB-4822-8E95-3D82A9BB1EBA}" dt="2025-03-03T21:36:55.885" v="5436" actId="1076"/>
          <ac:spMkLst>
            <pc:docMk/>
            <pc:sldMk cId="3114574937" sldId="365"/>
            <ac:spMk id="9" creationId="{EDFEA8BC-520B-5403-CB25-A6B45F2B7942}"/>
          </ac:spMkLst>
        </pc:spChg>
        <pc:spChg chg="add 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10" creationId="{8433C837-ADC5-EB1A-82A0-FBC2A6C122C1}"/>
          </ac:spMkLst>
        </pc:spChg>
        <pc:spChg chg="add 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11" creationId="{14FA4A2A-046D-654F-E1F2-2145F19DA4E2}"/>
          </ac:spMkLst>
        </pc:spChg>
        <pc:spChg chg="add mod">
          <ac:chgData name="Hongsup Oh" userId="a91d637590265769" providerId="LiveId" clId="{8B00ECC1-F5CB-4822-8E95-3D82A9BB1EBA}" dt="2025-03-03T21:36:42.410" v="5435" actId="1076"/>
          <ac:spMkLst>
            <pc:docMk/>
            <pc:sldMk cId="3114574937" sldId="365"/>
            <ac:spMk id="12" creationId="{0822275F-5DED-6096-D5A1-260026623891}"/>
          </ac:spMkLst>
        </pc:spChg>
        <pc:spChg chg="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13" creationId="{D52A79BA-171E-88E8-4B5F-C0367C91E2CC}"/>
          </ac:spMkLst>
        </pc:spChg>
        <pc:spChg chg="del mod">
          <ac:chgData name="Hongsup Oh" userId="a91d637590265769" providerId="LiveId" clId="{8B00ECC1-F5CB-4822-8E95-3D82A9BB1EBA}" dt="2025-03-03T21:13:56.941" v="5083" actId="478"/>
          <ac:spMkLst>
            <pc:docMk/>
            <pc:sldMk cId="3114574937" sldId="365"/>
            <ac:spMk id="14" creationId="{0A017F31-3B08-DD54-F8D8-335FA2015466}"/>
          </ac:spMkLst>
        </pc:spChg>
        <pc:spChg chg="mod">
          <ac:chgData name="Hongsup Oh" userId="a91d637590265769" providerId="LiveId" clId="{8B00ECC1-F5CB-4822-8E95-3D82A9BB1EBA}" dt="2025-03-03T21:36:42.410" v="5435" actId="1076"/>
          <ac:spMkLst>
            <pc:docMk/>
            <pc:sldMk cId="3114574937" sldId="365"/>
            <ac:spMk id="15" creationId="{21B8D961-B213-AE44-422F-AA8F31033DBE}"/>
          </ac:spMkLst>
        </pc:spChg>
        <pc:spChg chg="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16" creationId="{7DA9EE4A-7EB0-AF10-4130-BE26096B5C63}"/>
          </ac:spMkLst>
        </pc:spChg>
        <pc:spChg chg="mod">
          <ac:chgData name="Hongsup Oh" userId="a91d637590265769" providerId="LiveId" clId="{8B00ECC1-F5CB-4822-8E95-3D82A9BB1EBA}" dt="2025-03-03T21:14:49.262" v="5092" actId="1076"/>
          <ac:spMkLst>
            <pc:docMk/>
            <pc:sldMk cId="3114574937" sldId="365"/>
            <ac:spMk id="17" creationId="{7D0F151F-B455-EB62-37B3-9E3FC57B4895}"/>
          </ac:spMkLst>
        </pc:spChg>
        <pc:spChg chg="add 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19" creationId="{01F2BFC8-1AD8-9219-2947-ADA1A65D69F3}"/>
          </ac:spMkLst>
        </pc:spChg>
        <pc:spChg chg="mod">
          <ac:chgData name="Hongsup Oh" userId="a91d637590265769" providerId="LiveId" clId="{8B00ECC1-F5CB-4822-8E95-3D82A9BB1EBA}" dt="2025-03-03T21:36:55.885" v="5436" actId="1076"/>
          <ac:spMkLst>
            <pc:docMk/>
            <pc:sldMk cId="3114574937" sldId="365"/>
            <ac:spMk id="20" creationId="{6B099531-5C11-4780-4446-8A0915E04AC0}"/>
          </ac:spMkLst>
        </pc:spChg>
        <pc:spChg chg="add 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21" creationId="{EFB8B5FC-5CAF-4376-D37D-AF844651CECA}"/>
          </ac:spMkLst>
        </pc:spChg>
        <pc:spChg chg="add mod">
          <ac:chgData name="Hongsup Oh" userId="a91d637590265769" providerId="LiveId" clId="{8B00ECC1-F5CB-4822-8E95-3D82A9BB1EBA}" dt="2025-03-03T21:36:42.410" v="5435" actId="1076"/>
          <ac:spMkLst>
            <pc:docMk/>
            <pc:sldMk cId="3114574937" sldId="365"/>
            <ac:spMk id="22" creationId="{A990BFD3-FE9F-A513-72A8-EF0A05952CAA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23" creationId="{546923F9-56BA-4519-2E13-4E941A012B08}"/>
          </ac:spMkLst>
        </pc:spChg>
        <pc:spChg chg="mod">
          <ac:chgData name="Hongsup Oh" userId="a91d637590265769" providerId="LiveId" clId="{8B00ECC1-F5CB-4822-8E95-3D82A9BB1EBA}" dt="2025-03-03T21:19:42.246" v="5200" actId="1076"/>
          <ac:spMkLst>
            <pc:docMk/>
            <pc:sldMk cId="3114574937" sldId="365"/>
            <ac:spMk id="25" creationId="{B1E9B23A-F6F6-C6E1-BA1D-AA93AF0E0F7E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26" creationId="{C24C960B-D2E0-EE69-C286-7A8BFFAB642F}"/>
          </ac:spMkLst>
        </pc:spChg>
        <pc:spChg chg="del">
          <ac:chgData name="Hongsup Oh" userId="a91d637590265769" providerId="LiveId" clId="{8B00ECC1-F5CB-4822-8E95-3D82A9BB1EBA}" dt="2025-03-03T21:15:25.011" v="5096" actId="478"/>
          <ac:spMkLst>
            <pc:docMk/>
            <pc:sldMk cId="3114574937" sldId="365"/>
            <ac:spMk id="27" creationId="{98C1D628-7385-517A-9D01-DFE847613669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28" creationId="{291D1DC7-057F-38FA-D786-D4BD7F22154B}"/>
          </ac:spMkLst>
        </pc:spChg>
        <pc:spChg chg="del">
          <ac:chgData name="Hongsup Oh" userId="a91d637590265769" providerId="LiveId" clId="{8B00ECC1-F5CB-4822-8E95-3D82A9BB1EBA}" dt="2025-03-03T21:15:25.011" v="5096" actId="478"/>
          <ac:spMkLst>
            <pc:docMk/>
            <pc:sldMk cId="3114574937" sldId="365"/>
            <ac:spMk id="32" creationId="{7F7F5DD4-959F-759E-31C7-776ED5278925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35" creationId="{0A242910-C187-AEEF-07B2-B8B6E54015D3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36" creationId="{6A671A56-93B7-ECA9-5F45-DA42A4B3E925}"/>
          </ac:spMkLst>
        </pc:spChg>
        <pc:spChg chg="del">
          <ac:chgData name="Hongsup Oh" userId="a91d637590265769" providerId="LiveId" clId="{8B00ECC1-F5CB-4822-8E95-3D82A9BB1EBA}" dt="2025-03-03T21:15:25.011" v="5096" actId="478"/>
          <ac:spMkLst>
            <pc:docMk/>
            <pc:sldMk cId="3114574937" sldId="365"/>
            <ac:spMk id="38" creationId="{7FBB4D81-ADAC-EB0E-9091-74F3862B7322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39" creationId="{FD4D5C83-B444-FE92-AC10-E9B91BF238AD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40" creationId="{181C318F-13F5-14D6-F562-D5D538B9AED5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41" creationId="{6634DE4C-C6CB-319D-4402-D8A5BC024C0B}"/>
          </ac:spMkLst>
        </pc:spChg>
        <pc:spChg chg="add del mod">
          <ac:chgData name="Hongsup Oh" userId="a91d637590265769" providerId="LiveId" clId="{8B00ECC1-F5CB-4822-8E95-3D82A9BB1EBA}" dt="2025-03-03T21:24:24.407" v="5279"/>
          <ac:spMkLst>
            <pc:docMk/>
            <pc:sldMk cId="3114574937" sldId="365"/>
            <ac:spMk id="43" creationId="{EFD184B6-9C0C-6404-30FF-B2F69F7E2EFD}"/>
          </ac:spMkLst>
        </pc:spChg>
        <pc:spChg chg="add mod">
          <ac:chgData name="Hongsup Oh" userId="a91d637590265769" providerId="LiveId" clId="{8B00ECC1-F5CB-4822-8E95-3D82A9BB1EBA}" dt="2025-03-03T21:37:26.910" v="5439" actId="1076"/>
          <ac:spMkLst>
            <pc:docMk/>
            <pc:sldMk cId="3114574937" sldId="365"/>
            <ac:spMk id="44" creationId="{2A796958-CED7-72FD-A063-A1436BB07D88}"/>
          </ac:spMkLst>
        </pc:spChg>
        <pc:spChg chg="add mod">
          <ac:chgData name="Hongsup Oh" userId="a91d637590265769" providerId="LiveId" clId="{8B00ECC1-F5CB-4822-8E95-3D82A9BB1EBA}" dt="2025-03-03T21:37:13.636" v="5438" actId="1076"/>
          <ac:spMkLst>
            <pc:docMk/>
            <pc:sldMk cId="3114574937" sldId="365"/>
            <ac:spMk id="45" creationId="{D50B08F2-5EAB-5B45-756C-5C7F8BA176A3}"/>
          </ac:spMkLst>
        </pc:spChg>
        <pc:spChg chg="add mod">
          <ac:chgData name="Hongsup Oh" userId="a91d637590265769" providerId="LiveId" clId="{8B00ECC1-F5CB-4822-8E95-3D82A9BB1EBA}" dt="2025-03-03T22:45:25.113" v="6433" actId="1076"/>
          <ac:spMkLst>
            <pc:docMk/>
            <pc:sldMk cId="3114574937" sldId="365"/>
            <ac:spMk id="46" creationId="{2986A298-B2BE-164E-BA4B-DDD66C01AB90}"/>
          </ac:spMkLst>
        </pc:spChg>
        <pc:spChg chg="add mod">
          <ac:chgData name="Hongsup Oh" userId="a91d637590265769" providerId="LiveId" clId="{8B00ECC1-F5CB-4822-8E95-3D82A9BB1EBA}" dt="2025-03-03T21:37:08.819" v="5437" actId="1076"/>
          <ac:spMkLst>
            <pc:docMk/>
            <pc:sldMk cId="3114574937" sldId="365"/>
            <ac:spMk id="47" creationId="{233A229C-BB53-78FA-5F9D-3BFEB334FB5F}"/>
          </ac:spMkLst>
        </pc:spChg>
        <pc:spChg chg="add mod">
          <ac:chgData name="Hongsup Oh" userId="a91d637590265769" providerId="LiveId" clId="{8B00ECC1-F5CB-4822-8E95-3D82A9BB1EBA}" dt="2025-03-03T21:37:08.819" v="5437" actId="1076"/>
          <ac:spMkLst>
            <pc:docMk/>
            <pc:sldMk cId="3114574937" sldId="365"/>
            <ac:spMk id="48" creationId="{D960ECD6-CF70-C3A9-D1DE-E0CB2D3E14CF}"/>
          </ac:spMkLst>
        </pc:spChg>
        <pc:spChg chg="add mod">
          <ac:chgData name="Hongsup Oh" userId="a91d637590265769" providerId="LiveId" clId="{8B00ECC1-F5CB-4822-8E95-3D82A9BB1EBA}" dt="2025-03-03T21:37:35.810" v="5442" actId="1076"/>
          <ac:spMkLst>
            <pc:docMk/>
            <pc:sldMk cId="3114574937" sldId="365"/>
            <ac:spMk id="50" creationId="{35DD10D8-8B69-0F54-11F8-3D3868D3754C}"/>
          </ac:spMkLst>
        </pc:spChg>
        <pc:spChg chg="add mod">
          <ac:chgData name="Hongsup Oh" userId="a91d637590265769" providerId="LiveId" clId="{8B00ECC1-F5CB-4822-8E95-3D82A9BB1EBA}" dt="2025-03-03T21:37:33.047" v="5441" actId="1076"/>
          <ac:spMkLst>
            <pc:docMk/>
            <pc:sldMk cId="3114574937" sldId="365"/>
            <ac:spMk id="51" creationId="{3CC3E745-30BD-4746-CD14-C55ADD028348}"/>
          </ac:spMkLst>
        </pc:spChg>
        <pc:picChg chg="del">
          <ac:chgData name="Hongsup Oh" userId="a91d637590265769" providerId="LiveId" clId="{8B00ECC1-F5CB-4822-8E95-3D82A9BB1EBA}" dt="2025-03-03T21:07:50.446" v="5000" actId="478"/>
          <ac:picMkLst>
            <pc:docMk/>
            <pc:sldMk cId="3114574937" sldId="365"/>
            <ac:picMk id="24" creationId="{0A79437A-7A48-89E2-9CFB-94B1DE23F632}"/>
          </ac:picMkLst>
        </pc:picChg>
        <pc:picChg chg="del">
          <ac:chgData name="Hongsup Oh" userId="a91d637590265769" providerId="LiveId" clId="{8B00ECC1-F5CB-4822-8E95-3D82A9BB1EBA}" dt="2025-03-03T21:07:48.808" v="4999" actId="478"/>
          <ac:picMkLst>
            <pc:docMk/>
            <pc:sldMk cId="3114574937" sldId="365"/>
            <ac:picMk id="29" creationId="{FAB158C7-8A65-2EBB-AFAF-D1F2CEEB694D}"/>
          </ac:picMkLst>
        </pc:picChg>
        <pc:picChg chg="del">
          <ac:chgData name="Hongsup Oh" userId="a91d637590265769" providerId="LiveId" clId="{8B00ECC1-F5CB-4822-8E95-3D82A9BB1EBA}" dt="2025-03-03T21:07:52.085" v="5001" actId="478"/>
          <ac:picMkLst>
            <pc:docMk/>
            <pc:sldMk cId="3114574937" sldId="365"/>
            <ac:picMk id="31" creationId="{937226C0-65B2-0873-898C-2A5E2EDD8D8D}"/>
          </ac:picMkLst>
        </pc:picChg>
        <pc:cxnChg chg="add mod">
          <ac:chgData name="Hongsup Oh" userId="a91d637590265769" providerId="LiveId" clId="{8B00ECC1-F5CB-4822-8E95-3D82A9BB1EBA}" dt="2025-03-03T21:24:32.391" v="5281" actId="1076"/>
          <ac:cxnSpMkLst>
            <pc:docMk/>
            <pc:sldMk cId="3114574937" sldId="365"/>
            <ac:cxnSpMk id="18" creationId="{631EA437-61E6-0DF6-1544-6A07561EF45D}"/>
          </ac:cxnSpMkLst>
        </pc:cxnChg>
        <pc:cxnChg chg="mod">
          <ac:chgData name="Hongsup Oh" userId="a91d637590265769" providerId="LiveId" clId="{8B00ECC1-F5CB-4822-8E95-3D82A9BB1EBA}" dt="2025-03-03T21:19:32.133" v="5199" actId="1076"/>
          <ac:cxnSpMkLst>
            <pc:docMk/>
            <pc:sldMk cId="3114574937" sldId="365"/>
            <ac:cxnSpMk id="33" creationId="{959B2ADA-CDF5-E17B-D716-5E8FD32D6E63}"/>
          </ac:cxnSpMkLst>
        </pc:cxnChg>
        <pc:cxnChg chg="mod">
          <ac:chgData name="Hongsup Oh" userId="a91d637590265769" providerId="LiveId" clId="{8B00ECC1-F5CB-4822-8E95-3D82A9BB1EBA}" dt="2025-03-03T21:13:45.373" v="5080" actId="1076"/>
          <ac:cxnSpMkLst>
            <pc:docMk/>
            <pc:sldMk cId="3114574937" sldId="365"/>
            <ac:cxnSpMk id="34" creationId="{F19374F4-B1DD-A197-F274-F41654F29D02}"/>
          </ac:cxnSpMkLst>
        </pc:cxnChg>
      </pc:sldChg>
      <pc:sldChg chg="addSp delSp modSp add mod">
        <pc:chgData name="Hongsup Oh" userId="a91d637590265769" providerId="LiveId" clId="{8B00ECC1-F5CB-4822-8E95-3D82A9BB1EBA}" dt="2025-03-03T22:12:30.560" v="5721" actId="1076"/>
        <pc:sldMkLst>
          <pc:docMk/>
          <pc:sldMk cId="2965553898" sldId="366"/>
        </pc:sldMkLst>
        <pc:spChg chg="mod">
          <ac:chgData name="Hongsup Oh" userId="a91d637590265769" providerId="LiveId" clId="{8B00ECC1-F5CB-4822-8E95-3D82A9BB1EBA}" dt="2025-03-03T21:33:11.467" v="5430" actId="20577"/>
          <ac:spMkLst>
            <pc:docMk/>
            <pc:sldMk cId="2965553898" sldId="366"/>
            <ac:spMk id="2" creationId="{9CDE90A0-0108-5DE2-B93E-FC85A77B31C3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6" creationId="{20443DE1-FD7F-A03A-89AC-315CF2D89A27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13" creationId="{80DFA79B-6E0D-890C-AFBC-CAC015C40737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14" creationId="{8D9A60A1-8723-EEB3-4AE6-54D9252ACE46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15" creationId="{9D088988-78E6-909E-8A02-1775BC9D9663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16" creationId="{429CB65C-0CF0-A653-B573-63EB1B8B4D18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17" creationId="{C54277AA-2D3F-449D-9291-34AC20E4B9DA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20" creationId="{FA8A6FBC-6052-EE21-165C-7CC092552E6C}"/>
          </ac:spMkLst>
        </pc:spChg>
        <pc:spChg chg="del">
          <ac:chgData name="Hongsup Oh" userId="a91d637590265769" providerId="LiveId" clId="{8B00ECC1-F5CB-4822-8E95-3D82A9BB1EBA}" dt="2025-03-03T21:33:16.322" v="5431" actId="478"/>
          <ac:spMkLst>
            <pc:docMk/>
            <pc:sldMk cId="2965553898" sldId="366"/>
            <ac:spMk id="25" creationId="{843D9EE2-1909-C979-0F03-6DAE99DA5C1A}"/>
          </ac:spMkLst>
        </pc:spChg>
        <pc:spChg chg="mod">
          <ac:chgData name="Hongsup Oh" userId="a91d637590265769" providerId="LiveId" clId="{8B00ECC1-F5CB-4822-8E95-3D82A9BB1EBA}" dt="2025-03-03T22:06:58.387" v="5560" actId="20577"/>
          <ac:spMkLst>
            <pc:docMk/>
            <pc:sldMk cId="2965553898" sldId="366"/>
            <ac:spMk id="27" creationId="{CB168727-F9B4-400C-9DA9-DE7E35FF66D9}"/>
          </ac:spMkLst>
        </pc:spChg>
        <pc:spChg chg="mod">
          <ac:chgData name="Hongsup Oh" userId="a91d637590265769" providerId="LiveId" clId="{8B00ECC1-F5CB-4822-8E95-3D82A9BB1EBA}" dt="2025-03-03T22:12:27.766" v="5720" actId="1076"/>
          <ac:spMkLst>
            <pc:docMk/>
            <pc:sldMk cId="2965553898" sldId="366"/>
            <ac:spMk id="32" creationId="{F8E0E912-794E-7904-BDA2-5B29D8F78FE0}"/>
          </ac:spMkLst>
        </pc:spChg>
        <pc:spChg chg="mod">
          <ac:chgData name="Hongsup Oh" userId="a91d637590265769" providerId="LiveId" clId="{8B00ECC1-F5CB-4822-8E95-3D82A9BB1EBA}" dt="2025-03-03T22:11:47.446" v="5717" actId="20577"/>
          <ac:spMkLst>
            <pc:docMk/>
            <pc:sldMk cId="2965553898" sldId="366"/>
            <ac:spMk id="38" creationId="{EF2CB57C-F038-261D-78DD-EAE52B62A67E}"/>
          </ac:spMkLst>
        </pc:spChg>
        <pc:picChg chg="add mod">
          <ac:chgData name="Hongsup Oh" userId="a91d637590265769" providerId="LiveId" clId="{8B00ECC1-F5CB-4822-8E95-3D82A9BB1EBA}" dt="2025-03-03T21:47:28.226" v="5448" actId="1076"/>
          <ac:picMkLst>
            <pc:docMk/>
            <pc:sldMk cId="2965553898" sldId="366"/>
            <ac:picMk id="4" creationId="{8B2A9F87-F47C-C67D-83E2-AEC0A48FCFA7}"/>
          </ac:picMkLst>
        </pc:picChg>
        <pc:picChg chg="add mod">
          <ac:chgData name="Hongsup Oh" userId="a91d637590265769" providerId="LiveId" clId="{8B00ECC1-F5CB-4822-8E95-3D82A9BB1EBA}" dt="2025-03-03T22:07:04.101" v="5561" actId="14100"/>
          <ac:picMkLst>
            <pc:docMk/>
            <pc:sldMk cId="2965553898" sldId="366"/>
            <ac:picMk id="7" creationId="{DD7B165F-699B-E90F-CCAD-DA475D807161}"/>
          </ac:picMkLst>
        </pc:picChg>
        <pc:picChg chg="add mod">
          <ac:chgData name="Hongsup Oh" userId="a91d637590265769" providerId="LiveId" clId="{8B00ECC1-F5CB-4822-8E95-3D82A9BB1EBA}" dt="2025-03-03T22:12:30.560" v="5721" actId="1076"/>
          <ac:picMkLst>
            <pc:docMk/>
            <pc:sldMk cId="2965553898" sldId="366"/>
            <ac:picMk id="9" creationId="{5016381C-93D0-15A0-8FCF-75C48D40AA83}"/>
          </ac:picMkLst>
        </pc:picChg>
        <pc:picChg chg="del">
          <ac:chgData name="Hongsup Oh" userId="a91d637590265769" providerId="LiveId" clId="{8B00ECC1-F5CB-4822-8E95-3D82A9BB1EBA}" dt="2025-03-03T21:33:21.146" v="5433" actId="478"/>
          <ac:picMkLst>
            <pc:docMk/>
            <pc:sldMk cId="2965553898" sldId="366"/>
            <ac:picMk id="24" creationId="{9E0134E0-8C97-0FD0-064A-8B7A49F05BDA}"/>
          </ac:picMkLst>
        </pc:picChg>
        <pc:picChg chg="del">
          <ac:chgData name="Hongsup Oh" userId="a91d637590265769" providerId="LiveId" clId="{8B00ECC1-F5CB-4822-8E95-3D82A9BB1EBA}" dt="2025-03-03T21:33:19.609" v="5432" actId="478"/>
          <ac:picMkLst>
            <pc:docMk/>
            <pc:sldMk cId="2965553898" sldId="366"/>
            <ac:picMk id="29" creationId="{07FCABDB-754E-D7ED-8B5F-DAF230A2DC27}"/>
          </ac:picMkLst>
        </pc:picChg>
        <pc:picChg chg="del">
          <ac:chgData name="Hongsup Oh" userId="a91d637590265769" providerId="LiveId" clId="{8B00ECC1-F5CB-4822-8E95-3D82A9BB1EBA}" dt="2025-03-03T21:33:22.543" v="5434" actId="478"/>
          <ac:picMkLst>
            <pc:docMk/>
            <pc:sldMk cId="2965553898" sldId="366"/>
            <ac:picMk id="31" creationId="{988D1A14-1798-A014-8136-74CEBE11A936}"/>
          </ac:picMkLst>
        </pc:picChg>
        <pc:cxnChg chg="del">
          <ac:chgData name="Hongsup Oh" userId="a91d637590265769" providerId="LiveId" clId="{8B00ECC1-F5CB-4822-8E95-3D82A9BB1EBA}" dt="2025-03-03T21:33:16.322" v="5431" actId="478"/>
          <ac:cxnSpMkLst>
            <pc:docMk/>
            <pc:sldMk cId="2965553898" sldId="366"/>
            <ac:cxnSpMk id="33" creationId="{6614A5F5-C119-0DAE-048B-9A06806EE34A}"/>
          </ac:cxnSpMkLst>
        </pc:cxnChg>
        <pc:cxnChg chg="del">
          <ac:chgData name="Hongsup Oh" userId="a91d637590265769" providerId="LiveId" clId="{8B00ECC1-F5CB-4822-8E95-3D82A9BB1EBA}" dt="2025-03-03T21:33:16.322" v="5431" actId="478"/>
          <ac:cxnSpMkLst>
            <pc:docMk/>
            <pc:sldMk cId="2965553898" sldId="366"/>
            <ac:cxnSpMk id="34" creationId="{BBD622D8-CFFB-6C1E-CF06-57F8AB57514E}"/>
          </ac:cxnSpMkLst>
        </pc:cxnChg>
      </pc:sldChg>
      <pc:sldChg chg="addSp delSp modSp add mod">
        <pc:chgData name="Hongsup Oh" userId="a91d637590265769" providerId="LiveId" clId="{8B00ECC1-F5CB-4822-8E95-3D82A9BB1EBA}" dt="2025-03-03T23:42:42.372" v="7050" actId="1076"/>
        <pc:sldMkLst>
          <pc:docMk/>
          <pc:sldMk cId="2067446937" sldId="367"/>
        </pc:sldMkLst>
        <pc:spChg chg="mod">
          <ac:chgData name="Hongsup Oh" userId="a91d637590265769" providerId="LiveId" clId="{8B00ECC1-F5CB-4822-8E95-3D82A9BB1EBA}" dt="2025-03-03T22:47:22.247" v="6494" actId="1076"/>
          <ac:spMkLst>
            <pc:docMk/>
            <pc:sldMk cId="2067446937" sldId="367"/>
            <ac:spMk id="2" creationId="{13802599-2580-0DD2-B7A2-7F3643CBF911}"/>
          </ac:spMkLst>
        </pc:spChg>
        <pc:spChg chg="add mod">
          <ac:chgData name="Hongsup Oh" userId="a91d637590265769" providerId="LiveId" clId="{8B00ECC1-F5CB-4822-8E95-3D82A9BB1EBA}" dt="2025-03-03T22:47:46.133" v="6501" actId="1076"/>
          <ac:spMkLst>
            <pc:docMk/>
            <pc:sldMk cId="2067446937" sldId="367"/>
            <ac:spMk id="14" creationId="{3D31C554-6543-54CF-F772-C3DFBE8474DC}"/>
          </ac:spMkLst>
        </pc:spChg>
        <pc:spChg chg="add mod">
          <ac:chgData name="Hongsup Oh" userId="a91d637590265769" providerId="LiveId" clId="{8B00ECC1-F5CB-4822-8E95-3D82A9BB1EBA}" dt="2025-03-03T22:47:51.237" v="6502" actId="1076"/>
          <ac:spMkLst>
            <pc:docMk/>
            <pc:sldMk cId="2067446937" sldId="367"/>
            <ac:spMk id="15" creationId="{424F6A1D-1282-9C96-B9F3-CFF8297C5295}"/>
          </ac:spMkLst>
        </pc:spChg>
        <pc:spChg chg="add mod">
          <ac:chgData name="Hongsup Oh" userId="a91d637590265769" providerId="LiveId" clId="{8B00ECC1-F5CB-4822-8E95-3D82A9BB1EBA}" dt="2025-03-03T22:47:54.629" v="6503" actId="1076"/>
          <ac:spMkLst>
            <pc:docMk/>
            <pc:sldMk cId="2067446937" sldId="367"/>
            <ac:spMk id="16" creationId="{7DE0A043-6332-881F-1129-808D262E48E1}"/>
          </ac:spMkLst>
        </pc:spChg>
        <pc:spChg chg="add mod">
          <ac:chgData name="Hongsup Oh" userId="a91d637590265769" providerId="LiveId" clId="{8B00ECC1-F5CB-4822-8E95-3D82A9BB1EBA}" dt="2025-03-03T22:48:13.890" v="6505" actId="1076"/>
          <ac:spMkLst>
            <pc:docMk/>
            <pc:sldMk cId="2067446937" sldId="367"/>
            <ac:spMk id="17" creationId="{9DD0C6D9-165E-1F88-51E7-04FCC3C08C2E}"/>
          </ac:spMkLst>
        </pc:spChg>
        <pc:spChg chg="del mod">
          <ac:chgData name="Hongsup Oh" userId="a91d637590265769" providerId="LiveId" clId="{8B00ECC1-F5CB-4822-8E95-3D82A9BB1EBA}" dt="2025-03-03T22:28:51.985" v="6117" actId="478"/>
          <ac:spMkLst>
            <pc:docMk/>
            <pc:sldMk cId="2067446937" sldId="367"/>
            <ac:spMk id="27" creationId="{FD851A62-EB6F-627B-22D4-3269F2717613}"/>
          </ac:spMkLst>
        </pc:spChg>
        <pc:spChg chg="mod">
          <ac:chgData name="Hongsup Oh" userId="a91d637590265769" providerId="LiveId" clId="{8B00ECC1-F5CB-4822-8E95-3D82A9BB1EBA}" dt="2025-03-03T22:47:42.749" v="6500" actId="1076"/>
          <ac:spMkLst>
            <pc:docMk/>
            <pc:sldMk cId="2067446937" sldId="367"/>
            <ac:spMk id="32" creationId="{AC4A2B58-E108-4393-FF87-6D3ED8DD8EC0}"/>
          </ac:spMkLst>
        </pc:spChg>
        <pc:spChg chg="del mod">
          <ac:chgData name="Hongsup Oh" userId="a91d637590265769" providerId="LiveId" clId="{8B00ECC1-F5CB-4822-8E95-3D82A9BB1EBA}" dt="2025-03-03T22:28:48.782" v="6116" actId="478"/>
          <ac:spMkLst>
            <pc:docMk/>
            <pc:sldMk cId="2067446937" sldId="367"/>
            <ac:spMk id="38" creationId="{27B4EEBC-16AC-FE5F-D2F0-A80FDB5B5813}"/>
          </ac:spMkLst>
        </pc:spChg>
        <pc:picChg chg="del">
          <ac:chgData name="Hongsup Oh" userId="a91d637590265769" providerId="LiveId" clId="{8B00ECC1-F5CB-4822-8E95-3D82A9BB1EBA}" dt="2025-03-03T22:19:23.321" v="5748" actId="478"/>
          <ac:picMkLst>
            <pc:docMk/>
            <pc:sldMk cId="2067446937" sldId="367"/>
            <ac:picMk id="4" creationId="{D69086A4-2169-9613-45D2-7C5189C43999}"/>
          </ac:picMkLst>
        </pc:picChg>
        <pc:picChg chg="add mod">
          <ac:chgData name="Hongsup Oh" userId="a91d637590265769" providerId="LiveId" clId="{8B00ECC1-F5CB-4822-8E95-3D82A9BB1EBA}" dt="2025-03-03T22:47:32.789" v="6497" actId="1076"/>
          <ac:picMkLst>
            <pc:docMk/>
            <pc:sldMk cId="2067446937" sldId="367"/>
            <ac:picMk id="5" creationId="{FF1B01FB-BFAD-4B9E-C3E3-EDB6BFF56CD6}"/>
          </ac:picMkLst>
        </pc:picChg>
        <pc:picChg chg="del">
          <ac:chgData name="Hongsup Oh" userId="a91d637590265769" providerId="LiveId" clId="{8B00ECC1-F5CB-4822-8E95-3D82A9BB1EBA}" dt="2025-03-03T22:19:25.291" v="5749" actId="478"/>
          <ac:picMkLst>
            <pc:docMk/>
            <pc:sldMk cId="2067446937" sldId="367"/>
            <ac:picMk id="7" creationId="{310958C5-F4E6-7AB8-FB2D-0A34578FDBA1}"/>
          </ac:picMkLst>
        </pc:picChg>
        <pc:picChg chg="add mod">
          <ac:chgData name="Hongsup Oh" userId="a91d637590265769" providerId="LiveId" clId="{8B00ECC1-F5CB-4822-8E95-3D82A9BB1EBA}" dt="2025-03-03T22:47:35.425" v="6498" actId="1076"/>
          <ac:picMkLst>
            <pc:docMk/>
            <pc:sldMk cId="2067446937" sldId="367"/>
            <ac:picMk id="8" creationId="{382870BC-4F1E-CAB6-5FAF-46DE3550616E}"/>
          </ac:picMkLst>
        </pc:picChg>
        <pc:picChg chg="del">
          <ac:chgData name="Hongsup Oh" userId="a91d637590265769" providerId="LiveId" clId="{8B00ECC1-F5CB-4822-8E95-3D82A9BB1EBA}" dt="2025-03-03T22:19:26.845" v="5750" actId="478"/>
          <ac:picMkLst>
            <pc:docMk/>
            <pc:sldMk cId="2067446937" sldId="367"/>
            <ac:picMk id="9" creationId="{E4990D8B-4810-FEEE-C544-F6B38DE9DCEE}"/>
          </ac:picMkLst>
        </pc:picChg>
        <pc:picChg chg="add mod">
          <ac:chgData name="Hongsup Oh" userId="a91d637590265769" providerId="LiveId" clId="{8B00ECC1-F5CB-4822-8E95-3D82A9BB1EBA}" dt="2025-03-03T22:47:37.361" v="6499" actId="1076"/>
          <ac:picMkLst>
            <pc:docMk/>
            <pc:sldMk cId="2067446937" sldId="367"/>
            <ac:picMk id="11" creationId="{B73010E9-847C-45DA-E98F-FCD138D11B94}"/>
          </ac:picMkLst>
        </pc:picChg>
        <pc:picChg chg="add mod">
          <ac:chgData name="Hongsup Oh" userId="a91d637590265769" providerId="LiveId" clId="{8B00ECC1-F5CB-4822-8E95-3D82A9BB1EBA}" dt="2025-03-03T22:47:12.977" v="6491" actId="1076"/>
          <ac:picMkLst>
            <pc:docMk/>
            <pc:sldMk cId="2067446937" sldId="367"/>
            <ac:picMk id="13" creationId="{7A2555E3-CE9C-E4AD-1A37-963BDBB03997}"/>
          </ac:picMkLst>
        </pc:picChg>
        <pc:cxnChg chg="add mod">
          <ac:chgData name="Hongsup Oh" userId="a91d637590265769" providerId="LiveId" clId="{8B00ECC1-F5CB-4822-8E95-3D82A9BB1EBA}" dt="2025-03-03T23:42:42.372" v="7050" actId="1076"/>
          <ac:cxnSpMkLst>
            <pc:docMk/>
            <pc:sldMk cId="2067446937" sldId="367"/>
            <ac:cxnSpMk id="3" creationId="{9DDF8207-167A-DA82-0210-CE9E143D42E0}"/>
          </ac:cxnSpMkLst>
        </pc:cxnChg>
      </pc:sldChg>
      <pc:sldChg chg="addSp delSp modSp add mod">
        <pc:chgData name="Hongsup Oh" userId="a91d637590265769" providerId="LiveId" clId="{8B00ECC1-F5CB-4822-8E95-3D82A9BB1EBA}" dt="2025-03-04T01:09:03.690" v="7603" actId="20577"/>
        <pc:sldMkLst>
          <pc:docMk/>
          <pc:sldMk cId="2712894569" sldId="368"/>
        </pc:sldMkLst>
        <pc:spChg chg="add mod">
          <ac:chgData name="Hongsup Oh" userId="a91d637590265769" providerId="LiveId" clId="{8B00ECC1-F5CB-4822-8E95-3D82A9BB1EBA}" dt="2025-03-04T01:09:03.690" v="7603" actId="20577"/>
          <ac:spMkLst>
            <pc:docMk/>
            <pc:sldMk cId="2712894569" sldId="368"/>
            <ac:spMk id="3" creationId="{3BEACDC7-8BF1-D4E5-F809-3F2A3FDA5413}"/>
          </ac:spMkLst>
        </pc:spChg>
        <pc:spChg chg="add mod">
          <ac:chgData name="Hongsup Oh" userId="a91d637590265769" providerId="LiveId" clId="{8B00ECC1-F5CB-4822-8E95-3D82A9BB1EBA}" dt="2025-03-04T00:32:11.291" v="7419" actId="1076"/>
          <ac:spMkLst>
            <pc:docMk/>
            <pc:sldMk cId="2712894569" sldId="368"/>
            <ac:spMk id="5" creationId="{6B0DB5A7-4ADA-A480-A8AF-A7D84FDE770B}"/>
          </ac:spMkLst>
        </pc:spChg>
        <pc:spChg chg="add mod">
          <ac:chgData name="Hongsup Oh" userId="a91d637590265769" providerId="LiveId" clId="{8B00ECC1-F5CB-4822-8E95-3D82A9BB1EBA}" dt="2025-03-04T00:32:11.291" v="7419" actId="1076"/>
          <ac:spMkLst>
            <pc:docMk/>
            <pc:sldMk cId="2712894569" sldId="368"/>
            <ac:spMk id="6" creationId="{C255B87C-F5EE-0288-4BC8-EFEEABA53CDB}"/>
          </ac:spMkLst>
        </pc:spChg>
        <pc:spChg chg="del">
          <ac:chgData name="Hongsup Oh" userId="a91d637590265769" providerId="LiveId" clId="{8B00ECC1-F5CB-4822-8E95-3D82A9BB1EBA}" dt="2025-03-03T23:51:18.591" v="7052" actId="478"/>
          <ac:spMkLst>
            <pc:docMk/>
            <pc:sldMk cId="2712894569" sldId="368"/>
            <ac:spMk id="7" creationId="{021F6BAE-F888-225D-3ABC-4A2B5158C8B5}"/>
          </ac:spMkLst>
        </pc:spChg>
        <pc:spChg chg="add mod">
          <ac:chgData name="Hongsup Oh" userId="a91d637590265769" providerId="LiveId" clId="{8B00ECC1-F5CB-4822-8E95-3D82A9BB1EBA}" dt="2025-03-04T00:32:11.291" v="7419" actId="1076"/>
          <ac:spMkLst>
            <pc:docMk/>
            <pc:sldMk cId="2712894569" sldId="368"/>
            <ac:spMk id="8" creationId="{AE7EC864-BC32-7C40-5B00-5BDE734B9763}"/>
          </ac:spMkLst>
        </pc:spChg>
        <pc:spChg chg="add mod">
          <ac:chgData name="Hongsup Oh" userId="a91d637590265769" providerId="LiveId" clId="{8B00ECC1-F5CB-4822-8E95-3D82A9BB1EBA}" dt="2025-03-04T00:32:11.291" v="7419" actId="1076"/>
          <ac:spMkLst>
            <pc:docMk/>
            <pc:sldMk cId="2712894569" sldId="368"/>
            <ac:spMk id="9" creationId="{BA0481A7-1AE7-EF95-938F-7B0F13815227}"/>
          </ac:spMkLst>
        </pc:spChg>
        <pc:spChg chg="add mod">
          <ac:chgData name="Hongsup Oh" userId="a91d637590265769" providerId="LiveId" clId="{8B00ECC1-F5CB-4822-8E95-3D82A9BB1EBA}" dt="2025-03-04T00:14:21.961" v="7277" actId="1076"/>
          <ac:spMkLst>
            <pc:docMk/>
            <pc:sldMk cId="2712894569" sldId="368"/>
            <ac:spMk id="10" creationId="{E97A47AA-EC6D-8702-2240-C7DEC79C005F}"/>
          </ac:spMkLst>
        </pc:spChg>
        <pc:spChg chg="del">
          <ac:chgData name="Hongsup Oh" userId="a91d637590265769" providerId="LiveId" clId="{8B00ECC1-F5CB-4822-8E95-3D82A9BB1EBA}" dt="2025-03-03T23:51:24.844" v="7054" actId="478"/>
          <ac:spMkLst>
            <pc:docMk/>
            <pc:sldMk cId="2712894569" sldId="368"/>
            <ac:spMk id="11" creationId="{84044948-2C6A-D7FB-914C-1B14089C811F}"/>
          </ac:spMkLst>
        </pc:spChg>
        <pc:spChg chg="add del mod">
          <ac:chgData name="Hongsup Oh" userId="a91d637590265769" providerId="LiveId" clId="{8B00ECC1-F5CB-4822-8E95-3D82A9BB1EBA}" dt="2025-03-04T00:14:20.978" v="7274" actId="22"/>
          <ac:spMkLst>
            <pc:docMk/>
            <pc:sldMk cId="2712894569" sldId="368"/>
            <ac:spMk id="13" creationId="{9121EA96-AD40-D9E3-49F7-A2326DAF5CC9}"/>
          </ac:spMkLst>
        </pc:spChg>
        <pc:spChg chg="add mod">
          <ac:chgData name="Hongsup Oh" userId="a91d637590265769" providerId="LiveId" clId="{8B00ECC1-F5CB-4822-8E95-3D82A9BB1EBA}" dt="2025-03-04T00:32:11.291" v="7419" actId="1076"/>
          <ac:spMkLst>
            <pc:docMk/>
            <pc:sldMk cId="2712894569" sldId="368"/>
            <ac:spMk id="14" creationId="{D20291BD-F744-BB52-A4AE-22C534C001F2}"/>
          </ac:spMkLst>
        </pc:spChg>
        <pc:spChg chg="add mod">
          <ac:chgData name="Hongsup Oh" userId="a91d637590265769" providerId="LiveId" clId="{8B00ECC1-F5CB-4822-8E95-3D82A9BB1EBA}" dt="2025-03-04T00:32:14.998" v="7420" actId="1076"/>
          <ac:spMkLst>
            <pc:docMk/>
            <pc:sldMk cId="2712894569" sldId="368"/>
            <ac:spMk id="16" creationId="{2ED232CE-2E34-0AFA-5E4C-007DF2FD8E3A}"/>
          </ac:spMkLst>
        </pc:spChg>
        <pc:spChg chg="del">
          <ac:chgData name="Hongsup Oh" userId="a91d637590265769" providerId="LiveId" clId="{8B00ECC1-F5CB-4822-8E95-3D82A9BB1EBA}" dt="2025-03-03T23:51:21.943" v="7053" actId="478"/>
          <ac:spMkLst>
            <pc:docMk/>
            <pc:sldMk cId="2712894569" sldId="368"/>
            <ac:spMk id="18" creationId="{D119078A-EC48-1507-5DEB-1FBA41CAAE53}"/>
          </ac:spMkLst>
        </pc:spChg>
        <pc:spChg chg="del">
          <ac:chgData name="Hongsup Oh" userId="a91d637590265769" providerId="LiveId" clId="{8B00ECC1-F5CB-4822-8E95-3D82A9BB1EBA}" dt="2025-03-03T23:51:21.943" v="7053" actId="478"/>
          <ac:spMkLst>
            <pc:docMk/>
            <pc:sldMk cId="2712894569" sldId="368"/>
            <ac:spMk id="21" creationId="{A4F46F40-2CCE-CD95-5B9F-140DEDBD0CF6}"/>
          </ac:spMkLst>
        </pc:spChg>
        <pc:spChg chg="del mod">
          <ac:chgData name="Hongsup Oh" userId="a91d637590265769" providerId="LiveId" clId="{8B00ECC1-F5CB-4822-8E95-3D82A9BB1EBA}" dt="2025-03-03T23:59:10.278" v="7148" actId="478"/>
          <ac:spMkLst>
            <pc:docMk/>
            <pc:sldMk cId="2712894569" sldId="368"/>
            <ac:spMk id="22" creationId="{4D635727-ED83-F972-FD7E-09F1194321A2}"/>
          </ac:spMkLst>
        </pc:spChg>
        <pc:spChg chg="del mod">
          <ac:chgData name="Hongsup Oh" userId="a91d637590265769" providerId="LiveId" clId="{8B00ECC1-F5CB-4822-8E95-3D82A9BB1EBA}" dt="2025-03-03T23:59:07.463" v="7147" actId="478"/>
          <ac:spMkLst>
            <pc:docMk/>
            <pc:sldMk cId="2712894569" sldId="368"/>
            <ac:spMk id="24" creationId="{0A616E2A-4933-96F6-BE13-6B340B8C8994}"/>
          </ac:spMkLst>
        </pc:spChg>
        <pc:cxnChg chg="del">
          <ac:chgData name="Hongsup Oh" userId="a91d637590265769" providerId="LiveId" clId="{8B00ECC1-F5CB-4822-8E95-3D82A9BB1EBA}" dt="2025-03-03T23:51:21.943" v="7053" actId="478"/>
          <ac:cxnSpMkLst>
            <pc:docMk/>
            <pc:sldMk cId="2712894569" sldId="368"/>
            <ac:cxnSpMk id="31" creationId="{1D135375-01F7-99F0-7477-684DFCA58F7C}"/>
          </ac:cxnSpMkLst>
        </pc:cxnChg>
      </pc:sldChg>
      <pc:sldChg chg="addSp delSp modSp add mod">
        <pc:chgData name="Hongsup Oh" userId="a91d637590265769" providerId="LiveId" clId="{8B00ECC1-F5CB-4822-8E95-3D82A9BB1EBA}" dt="2025-03-04T01:09:18.780" v="7617" actId="20577"/>
        <pc:sldMkLst>
          <pc:docMk/>
          <pc:sldMk cId="1018062936" sldId="369"/>
        </pc:sldMkLst>
        <pc:spChg chg="add mod">
          <ac:chgData name="Hongsup Oh" userId="a91d637590265769" providerId="LiveId" clId="{8B00ECC1-F5CB-4822-8E95-3D82A9BB1EBA}" dt="2025-03-04T00:30:19.266" v="7403" actId="1076"/>
          <ac:spMkLst>
            <pc:docMk/>
            <pc:sldMk cId="1018062936" sldId="369"/>
            <ac:spMk id="3" creationId="{5EEA12A7-FFA6-CA9B-494E-FAB4EF578EA3}"/>
          </ac:spMkLst>
        </pc:spChg>
        <pc:spChg chg="add mod">
          <ac:chgData name="Hongsup Oh" userId="a91d637590265769" providerId="LiveId" clId="{8B00ECC1-F5CB-4822-8E95-3D82A9BB1EBA}" dt="2025-03-04T00:30:19.266" v="7403" actId="1076"/>
          <ac:spMkLst>
            <pc:docMk/>
            <pc:sldMk cId="1018062936" sldId="369"/>
            <ac:spMk id="4" creationId="{3358D62A-2277-7ED8-3B7D-761685C6FC78}"/>
          </ac:spMkLst>
        </pc:spChg>
        <pc:spChg chg="add mod">
          <ac:chgData name="Hongsup Oh" userId="a91d637590265769" providerId="LiveId" clId="{8B00ECC1-F5CB-4822-8E95-3D82A9BB1EBA}" dt="2025-03-04T00:30:45.090" v="7405"/>
          <ac:spMkLst>
            <pc:docMk/>
            <pc:sldMk cId="1018062936" sldId="369"/>
            <ac:spMk id="5" creationId="{F8738A8D-FDBF-61FC-64C1-F117BB0110F7}"/>
          </ac:spMkLst>
        </pc:spChg>
        <pc:spChg chg="add mod">
          <ac:chgData name="Hongsup Oh" userId="a91d637590265769" providerId="LiveId" clId="{8B00ECC1-F5CB-4822-8E95-3D82A9BB1EBA}" dt="2025-03-04T00:30:19.266" v="7403" actId="1076"/>
          <ac:spMkLst>
            <pc:docMk/>
            <pc:sldMk cId="1018062936" sldId="369"/>
            <ac:spMk id="6" creationId="{88009A03-FCEF-2C36-AAEB-603DA4912962}"/>
          </ac:spMkLst>
        </pc:spChg>
        <pc:spChg chg="add mod">
          <ac:chgData name="Hongsup Oh" userId="a91d637590265769" providerId="LiveId" clId="{8B00ECC1-F5CB-4822-8E95-3D82A9BB1EBA}" dt="2025-03-04T00:31:43.145" v="7418" actId="1076"/>
          <ac:spMkLst>
            <pc:docMk/>
            <pc:sldMk cId="1018062936" sldId="369"/>
            <ac:spMk id="7" creationId="{E5D64832-ECE7-96F2-F98E-D688948C6634}"/>
          </ac:spMkLst>
        </pc:spChg>
        <pc:spChg chg="del">
          <ac:chgData name="Hongsup Oh" userId="a91d637590265769" providerId="LiveId" clId="{8B00ECC1-F5CB-4822-8E95-3D82A9BB1EBA}" dt="2025-03-04T00:25:35.767" v="7365" actId="478"/>
          <ac:spMkLst>
            <pc:docMk/>
            <pc:sldMk cId="1018062936" sldId="369"/>
            <ac:spMk id="8" creationId="{0A7BDD3F-3D83-A329-43BC-86BF4D82B4B4}"/>
          </ac:spMkLst>
        </pc:spChg>
        <pc:spChg chg="del">
          <ac:chgData name="Hongsup Oh" userId="a91d637590265769" providerId="LiveId" clId="{8B00ECC1-F5CB-4822-8E95-3D82A9BB1EBA}" dt="2025-03-04T00:25:35.767" v="7365" actId="478"/>
          <ac:spMkLst>
            <pc:docMk/>
            <pc:sldMk cId="1018062936" sldId="369"/>
            <ac:spMk id="9" creationId="{ED60D945-AE99-1E8E-BCC3-248ADF777DEB}"/>
          </ac:spMkLst>
        </pc:spChg>
        <pc:spChg chg="add mod">
          <ac:chgData name="Hongsup Oh" userId="a91d637590265769" providerId="LiveId" clId="{8B00ECC1-F5CB-4822-8E95-3D82A9BB1EBA}" dt="2025-03-04T00:42:56.219" v="7434" actId="1076"/>
          <ac:spMkLst>
            <pc:docMk/>
            <pc:sldMk cId="1018062936" sldId="369"/>
            <ac:spMk id="10" creationId="{0513895B-20B6-F661-4C92-557C2FF8A77B}"/>
          </ac:spMkLst>
        </pc:spChg>
        <pc:spChg chg="del">
          <ac:chgData name="Hongsup Oh" userId="a91d637590265769" providerId="LiveId" clId="{8B00ECC1-F5CB-4822-8E95-3D82A9BB1EBA}" dt="2025-03-04T00:25:35.767" v="7365" actId="478"/>
          <ac:spMkLst>
            <pc:docMk/>
            <pc:sldMk cId="1018062936" sldId="369"/>
            <ac:spMk id="11" creationId="{42CBA308-0716-BCA1-2672-A2CCCBD49A7D}"/>
          </ac:spMkLst>
        </pc:spChg>
        <pc:spChg chg="mod">
          <ac:chgData name="Hongsup Oh" userId="a91d637590265769" providerId="LiveId" clId="{8B00ECC1-F5CB-4822-8E95-3D82A9BB1EBA}" dt="2025-03-04T01:09:18.780" v="7617" actId="20577"/>
          <ac:spMkLst>
            <pc:docMk/>
            <pc:sldMk cId="1018062936" sldId="369"/>
            <ac:spMk id="13" creationId="{5130F5A9-D2DA-598B-BD11-DA64F1D76957}"/>
          </ac:spMkLst>
        </pc:spChg>
        <pc:spChg chg="del mod">
          <ac:chgData name="Hongsup Oh" userId="a91d637590265769" providerId="LiveId" clId="{8B00ECC1-F5CB-4822-8E95-3D82A9BB1EBA}" dt="2025-03-04T00:29:42.858" v="7396" actId="478"/>
          <ac:spMkLst>
            <pc:docMk/>
            <pc:sldMk cId="1018062936" sldId="369"/>
            <ac:spMk id="14" creationId="{5271CA40-C09D-874A-D7F0-1C855D174DAB}"/>
          </ac:spMkLst>
        </pc:spChg>
        <pc:cxnChg chg="del">
          <ac:chgData name="Hongsup Oh" userId="a91d637590265769" providerId="LiveId" clId="{8B00ECC1-F5CB-4822-8E95-3D82A9BB1EBA}" dt="2025-03-04T00:25:35.767" v="7365" actId="478"/>
          <ac:cxnSpMkLst>
            <pc:docMk/>
            <pc:sldMk cId="1018062936" sldId="369"/>
            <ac:cxnSpMk id="12" creationId="{1BEA6458-1050-8D91-CB7D-635FF206D635}"/>
          </ac:cxnSpMkLst>
        </pc:cxnChg>
      </pc:sldChg>
      <pc:sldChg chg="addSp delSp modSp add mod">
        <pc:chgData name="Hongsup Oh" userId="a91d637590265769" providerId="LiveId" clId="{8B00ECC1-F5CB-4822-8E95-3D82A9BB1EBA}" dt="2025-03-04T01:06:51.662" v="7576" actId="1076"/>
        <pc:sldMkLst>
          <pc:docMk/>
          <pc:sldMk cId="399302913" sldId="370"/>
        </pc:sldMkLst>
        <pc:spChg chg="del mod">
          <ac:chgData name="Hongsup Oh" userId="a91d637590265769" providerId="LiveId" clId="{8B00ECC1-F5CB-4822-8E95-3D82A9BB1EBA}" dt="2025-03-04T00:59:41.057" v="7547" actId="478"/>
          <ac:spMkLst>
            <pc:docMk/>
            <pc:sldMk cId="399302913" sldId="370"/>
            <ac:spMk id="3" creationId="{895637F8-6D1B-9412-F001-74BBE13DFCDB}"/>
          </ac:spMkLst>
        </pc:spChg>
        <pc:spChg chg="mod">
          <ac:chgData name="Hongsup Oh" userId="a91d637590265769" providerId="LiveId" clId="{8B00ECC1-F5CB-4822-8E95-3D82A9BB1EBA}" dt="2025-03-04T00:59:36.098" v="7546" actId="1076"/>
          <ac:spMkLst>
            <pc:docMk/>
            <pc:sldMk cId="399302913" sldId="370"/>
            <ac:spMk id="4" creationId="{24F7C865-36A2-EB86-3D3C-98688391A74A}"/>
          </ac:spMkLst>
        </pc:spChg>
        <pc:spChg chg="add mod">
          <ac:chgData name="Hongsup Oh" userId="a91d637590265769" providerId="LiveId" clId="{8B00ECC1-F5CB-4822-8E95-3D82A9BB1EBA}" dt="2025-03-04T00:59:59.235" v="7550" actId="1076"/>
          <ac:spMkLst>
            <pc:docMk/>
            <pc:sldMk cId="399302913" sldId="370"/>
            <ac:spMk id="5" creationId="{D5271D5B-1F22-8B7B-FFDE-F034290B108D}"/>
          </ac:spMkLst>
        </pc:spChg>
        <pc:spChg chg="add mod">
          <ac:chgData name="Hongsup Oh" userId="a91d637590265769" providerId="LiveId" clId="{8B00ECC1-F5CB-4822-8E95-3D82A9BB1EBA}" dt="2025-03-04T00:59:59.235" v="7550" actId="1076"/>
          <ac:spMkLst>
            <pc:docMk/>
            <pc:sldMk cId="399302913" sldId="370"/>
            <ac:spMk id="6" creationId="{572C4E4C-8086-56BA-C4A7-668F5474F682}"/>
          </ac:spMkLst>
        </pc:spChg>
        <pc:spChg chg="add mod">
          <ac:chgData name="Hongsup Oh" userId="a91d637590265769" providerId="LiveId" clId="{8B00ECC1-F5CB-4822-8E95-3D82A9BB1EBA}" dt="2025-03-04T01:05:11.764" v="7554"/>
          <ac:spMkLst>
            <pc:docMk/>
            <pc:sldMk cId="399302913" sldId="370"/>
            <ac:spMk id="7" creationId="{006BF2B2-37C7-84DA-3101-6E2F370E1D6E}"/>
          </ac:spMkLst>
        </pc:spChg>
        <pc:spChg chg="del">
          <ac:chgData name="Hongsup Oh" userId="a91d637590265769" providerId="LiveId" clId="{8B00ECC1-F5CB-4822-8E95-3D82A9BB1EBA}" dt="2025-03-04T00:43:12.656" v="7435" actId="478"/>
          <ac:spMkLst>
            <pc:docMk/>
            <pc:sldMk cId="399302913" sldId="370"/>
            <ac:spMk id="8" creationId="{09A3B01A-8406-07BA-0AC5-A424E6C029B3}"/>
          </ac:spMkLst>
        </pc:spChg>
        <pc:spChg chg="add mod">
          <ac:chgData name="Hongsup Oh" userId="a91d637590265769" providerId="LiveId" clId="{8B00ECC1-F5CB-4822-8E95-3D82A9BB1EBA}" dt="2025-03-04T00:59:59.235" v="7550" actId="1076"/>
          <ac:spMkLst>
            <pc:docMk/>
            <pc:sldMk cId="399302913" sldId="370"/>
            <ac:spMk id="9" creationId="{5D42D150-7FC8-8479-0331-6F2712BAA43A}"/>
          </ac:spMkLst>
        </pc:spChg>
        <pc:spChg chg="add mod">
          <ac:chgData name="Hongsup Oh" userId="a91d637590265769" providerId="LiveId" clId="{8B00ECC1-F5CB-4822-8E95-3D82A9BB1EBA}" dt="2025-03-04T01:00:10.469" v="7552" actId="1076"/>
          <ac:spMkLst>
            <pc:docMk/>
            <pc:sldMk cId="399302913" sldId="370"/>
            <ac:spMk id="10" creationId="{9307A9AE-BF0C-7D77-21FD-D29B2692727D}"/>
          </ac:spMkLst>
        </pc:spChg>
        <pc:spChg chg="del">
          <ac:chgData name="Hongsup Oh" userId="a91d637590265769" providerId="LiveId" clId="{8B00ECC1-F5CB-4822-8E95-3D82A9BB1EBA}" dt="2025-03-04T00:43:12.656" v="7435" actId="478"/>
          <ac:spMkLst>
            <pc:docMk/>
            <pc:sldMk cId="399302913" sldId="370"/>
            <ac:spMk id="11" creationId="{E5281F3F-0AA3-F3AC-7D83-858C7BB2EAE4}"/>
          </ac:spMkLst>
        </pc:spChg>
        <pc:spChg chg="add mod">
          <ac:chgData name="Hongsup Oh" userId="a91d637590265769" providerId="LiveId" clId="{8B00ECC1-F5CB-4822-8E95-3D82A9BB1EBA}" dt="2025-03-04T01:06:51.662" v="7576" actId="1076"/>
          <ac:spMkLst>
            <pc:docMk/>
            <pc:sldMk cId="399302913" sldId="370"/>
            <ac:spMk id="12" creationId="{3CD1E6D1-7A33-DF54-7331-BF4996C12B35}"/>
          </ac:spMkLst>
        </pc:spChg>
        <pc:spChg chg="del mod">
          <ac:chgData name="Hongsup Oh" userId="a91d637590265769" providerId="LiveId" clId="{8B00ECC1-F5CB-4822-8E95-3D82A9BB1EBA}" dt="2025-03-04T00:59:44.022" v="7548" actId="478"/>
          <ac:spMkLst>
            <pc:docMk/>
            <pc:sldMk cId="399302913" sldId="370"/>
            <ac:spMk id="13" creationId="{77904200-09E6-91EE-C0D7-BB1644B7DB7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3/3/2025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3/3/2025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0.png"/><Relationship Id="rId7" Type="http://schemas.openxmlformats.org/officeDocument/2006/relationships/image" Target="../media/image41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28.png"/><Relationship Id="rId5" Type="http://schemas.openxmlformats.org/officeDocument/2006/relationships/image" Target="../media/image500.png"/><Relationship Id="rId10" Type="http://schemas.openxmlformats.org/officeDocument/2006/relationships/image" Target="../media/image55.png"/><Relationship Id="rId4" Type="http://schemas.openxmlformats.org/officeDocument/2006/relationships/image" Target="../media/image490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hyperlink" Target="https://mooseframework.inl.gov/biso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49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260091" y="709128"/>
                <a:ext cx="8623818" cy="1594972"/>
              </a:xfrm>
            </p:spPr>
            <p:txBody>
              <a:bodyPr/>
              <a:lstStyle/>
              <a:p>
                <a:r>
                  <a:rPr lang="en-US" sz="2800" dirty="0">
                    <a:latin typeface="Arial" charset="0"/>
                  </a:rPr>
                  <a:t>NE 533 - Paper Review; Three dimensional coupled simulation of </a:t>
                </a:r>
                <a:r>
                  <a:rPr lang="en-US" sz="2800" dirty="0" err="1">
                    <a:latin typeface="Arial" charset="0"/>
                  </a:rPr>
                  <a:t>thermomechanics</a:t>
                </a:r>
                <a:r>
                  <a:rPr lang="en-US" sz="2800" dirty="0">
                    <a:latin typeface="Arial" charset="0"/>
                  </a:rPr>
                  <a:t>, heat, and oxygen diffusion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𝐔𝐎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>
                    <a:latin typeface="Arial" charset="0"/>
                  </a:rPr>
                  <a:t> nuclear fuel rods</a:t>
                </a:r>
              </a:p>
            </p:txBody>
          </p:sp>
        </mc:Choice>
        <mc:Fallback xmlns="">
          <p:sp>
            <p:nvSpPr>
              <p:cNvPr id="2049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60091" y="709128"/>
                <a:ext cx="8623818" cy="1594972"/>
              </a:xfrm>
              <a:blipFill>
                <a:blip r:embed="rId2"/>
                <a:stretch>
                  <a:fillRect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5845" y="2871995"/>
            <a:ext cx="7512309" cy="1741102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+mn-ea"/>
              </a:rPr>
              <a:t>Hongsup Oh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+mn-ea"/>
              </a:rPr>
              <a:t>PhD student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+mn-ea"/>
              </a:rPr>
              <a:t>Nuclear Engineering Department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+mn-ea"/>
              </a:rPr>
              <a:t>NC State University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b="1" dirty="0">
              <a:solidFill>
                <a:schemeClr val="tx1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BFE3-7FAA-FA0E-811D-D745E7FEA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7AF0F-E69E-DB34-D781-77C3C4E5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Oxygen diffusion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B1E4D9-8DCE-8D8E-815F-B361EC9E632F}"/>
                  </a:ext>
                </a:extLst>
              </p:cNvPr>
              <p:cNvSpPr txBox="1"/>
              <p:nvPr/>
            </p:nvSpPr>
            <p:spPr>
              <a:xfrm>
                <a:off x="871765" y="1460316"/>
                <a:ext cx="1594218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𝜕𝜒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B1E4D9-8DCE-8D8E-815F-B361EC9E6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65" y="1460316"/>
                <a:ext cx="1594218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7C190C-1B66-9420-B88E-1CE52C74238D}"/>
                  </a:ext>
                </a:extLst>
              </p:cNvPr>
              <p:cNvSpPr txBox="1"/>
              <p:nvPr/>
            </p:nvSpPr>
            <p:spPr>
              <a:xfrm>
                <a:off x="1434545" y="2171307"/>
                <a:ext cx="9954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7C190C-1B66-9420-B88E-1CE52C742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545" y="2171307"/>
                <a:ext cx="995465" cy="307777"/>
              </a:xfrm>
              <a:prstGeom prst="rect">
                <a:avLst/>
              </a:prstGeom>
              <a:blipFill>
                <a:blip r:embed="rId3"/>
                <a:stretch>
                  <a:fillRect l="-7927" r="-5488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06202E-F8F7-CACD-A316-0E55DB286582}"/>
              </a:ext>
            </a:extLst>
          </p:cNvPr>
          <p:cNvSpPr txBox="1"/>
          <p:nvPr/>
        </p:nvSpPr>
        <p:spPr>
          <a:xfrm>
            <a:off x="2535649" y="2523166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0ED56-8BD4-991B-8302-760695D2F38D}"/>
                  </a:ext>
                </a:extLst>
              </p:cNvPr>
              <p:cNvSpPr txBox="1"/>
              <p:nvPr/>
            </p:nvSpPr>
            <p:spPr>
              <a:xfrm>
                <a:off x="3039340" y="2563066"/>
                <a:ext cx="82221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A0ED56-8BD4-991B-8302-760695D2F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0" y="2563066"/>
                <a:ext cx="822212" cy="308802"/>
              </a:xfrm>
              <a:prstGeom prst="rect">
                <a:avLst/>
              </a:prstGeom>
              <a:blipFill>
                <a:blip r:embed="rId4"/>
                <a:stretch>
                  <a:fillRect l="-7463" r="-223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B66F96F-D84C-B1BB-B4C0-0F4D2500B14F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Form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EB419-E296-E57F-B5AD-7E2693F536F7}"/>
              </a:ext>
            </a:extLst>
          </p:cNvPr>
          <p:cNvSpPr txBox="1"/>
          <p:nvPr/>
        </p:nvSpPr>
        <p:spPr>
          <a:xfrm>
            <a:off x="2535649" y="2103909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399D2C-27EB-F3C2-0A27-DA63B6CFF303}"/>
                  </a:ext>
                </a:extLst>
              </p:cNvPr>
              <p:cNvSpPr txBox="1"/>
              <p:nvPr/>
            </p:nvSpPr>
            <p:spPr>
              <a:xfrm>
                <a:off x="3039340" y="2143809"/>
                <a:ext cx="14234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399D2C-27EB-F3C2-0A27-DA63B6CFF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340" y="2143809"/>
                <a:ext cx="1423402" cy="307777"/>
              </a:xfrm>
              <a:prstGeom prst="rect">
                <a:avLst/>
              </a:prstGeom>
              <a:blipFill>
                <a:blip r:embed="rId5"/>
                <a:stretch>
                  <a:fillRect l="-3863" t="-4000" r="-128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885D738-B8E0-F3CD-8E73-11E48476D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293" y="1003484"/>
            <a:ext cx="2844715" cy="33102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562930-BDF0-EA93-4547-498581B00E2D}"/>
              </a:ext>
            </a:extLst>
          </p:cNvPr>
          <p:cNvSpPr txBox="1"/>
          <p:nvPr/>
        </p:nvSpPr>
        <p:spPr>
          <a:xfrm>
            <a:off x="4821928" y="4347965"/>
            <a:ext cx="4122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Figure. Pictorial of the conceptual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B60CAA-DD42-B08F-2388-3F16FEBE90C8}"/>
                  </a:ext>
                </a:extLst>
              </p:cNvPr>
              <p:cNvSpPr txBox="1"/>
              <p:nvPr/>
            </p:nvSpPr>
            <p:spPr>
              <a:xfrm>
                <a:off x="1120340" y="3875033"/>
                <a:ext cx="280147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𝐹𝑅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6B60CAA-DD42-B08F-2388-3F16FEBE9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340" y="3875033"/>
                <a:ext cx="2801473" cy="691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AC0F514-4284-9226-E914-D11C85623C5F}"/>
              </a:ext>
            </a:extLst>
          </p:cNvPr>
          <p:cNvSpPr txBox="1"/>
          <p:nvPr/>
        </p:nvSpPr>
        <p:spPr>
          <a:xfrm>
            <a:off x="560216" y="3362206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A39FD9-BD24-ED8B-FA16-5D6C0C113E74}"/>
                  </a:ext>
                </a:extLst>
              </p:cNvPr>
              <p:cNvSpPr txBox="1"/>
              <p:nvPr/>
            </p:nvSpPr>
            <p:spPr>
              <a:xfrm>
                <a:off x="1289596" y="2948765"/>
                <a:ext cx="171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8A39FD9-BD24-ED8B-FA16-5D6C0C113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596" y="2948765"/>
                <a:ext cx="1718174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C930B1-399B-633C-4926-8C731461F022}"/>
                  </a:ext>
                </a:extLst>
              </p:cNvPr>
              <p:cNvSpPr txBox="1"/>
              <p:nvPr/>
            </p:nvSpPr>
            <p:spPr>
              <a:xfrm>
                <a:off x="1457214" y="2539976"/>
                <a:ext cx="8250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C930B1-399B-633C-4926-8C731461F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14" y="2539976"/>
                <a:ext cx="825034" cy="307777"/>
              </a:xfrm>
              <a:prstGeom prst="rect">
                <a:avLst/>
              </a:prstGeom>
              <a:blipFill>
                <a:blip r:embed="rId9"/>
                <a:stretch>
                  <a:fillRect l="-6667" r="-2222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2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A8B6A-E250-BC3A-C473-CD2943E84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54AC-8E11-9A0B-0BF8-A0111364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Oxygen diffusion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E4BF6-33D2-5ED4-B191-C51F60FD6AE5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Form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4A2735-5586-5E81-4ADE-584483B9006E}"/>
                  </a:ext>
                </a:extLst>
              </p:cNvPr>
              <p:cNvSpPr txBox="1"/>
              <p:nvPr/>
            </p:nvSpPr>
            <p:spPr>
              <a:xfrm>
                <a:off x="373380" y="1550840"/>
                <a:ext cx="8305800" cy="718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𝐹𝑅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4A2735-5586-5E81-4ADE-584483B90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1550840"/>
                <a:ext cx="8305800" cy="7187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447B08-016D-59BC-888C-05BBF64D43D1}"/>
                  </a:ext>
                </a:extLst>
              </p:cNvPr>
              <p:cNvSpPr txBox="1"/>
              <p:nvPr/>
            </p:nvSpPr>
            <p:spPr>
              <a:xfrm>
                <a:off x="6581247" y="2454769"/>
                <a:ext cx="9954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447B08-016D-59BC-888C-05BBF64D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247" y="2454769"/>
                <a:ext cx="995465" cy="307777"/>
              </a:xfrm>
              <a:prstGeom prst="rect">
                <a:avLst/>
              </a:prstGeom>
              <a:blipFill>
                <a:blip r:embed="rId3"/>
                <a:stretch>
                  <a:fillRect l="-8589" r="-552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9EA72E-1606-92C3-BFFB-5D643773CC8A}"/>
              </a:ext>
            </a:extLst>
          </p:cNvPr>
          <p:cNvCxnSpPr>
            <a:cxnSpLocks/>
          </p:cNvCxnSpPr>
          <p:nvPr/>
        </p:nvCxnSpPr>
        <p:spPr>
          <a:xfrm flipH="1">
            <a:off x="6878041" y="1482257"/>
            <a:ext cx="1097280" cy="972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3C562F-EEF2-0CE9-64AB-47D23851DC02}"/>
              </a:ext>
            </a:extLst>
          </p:cNvPr>
          <p:cNvSpPr txBox="1"/>
          <p:nvPr/>
        </p:nvSpPr>
        <p:spPr>
          <a:xfrm>
            <a:off x="278433" y="2810292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57F9A-7484-9C4E-F83A-EEC1A1945B7F}"/>
                  </a:ext>
                </a:extLst>
              </p:cNvPr>
              <p:cNvSpPr txBox="1"/>
              <p:nvPr/>
            </p:nvSpPr>
            <p:spPr>
              <a:xfrm>
                <a:off x="1101090" y="3339054"/>
                <a:ext cx="6941820" cy="718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𝐹𝑅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57F9A-7484-9C4E-F83A-EEC1A1945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90" y="3339054"/>
                <a:ext cx="6941820" cy="7187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37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92296-B84B-FB4F-9339-340894114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053E-4B11-A43F-FF42-2C373F8A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Oxygen diffusion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0F5A9-D2DA-598B-BD11-DA64F1D76957}"/>
              </a:ext>
            </a:extLst>
          </p:cNvPr>
          <p:cNvSpPr txBox="1"/>
          <p:nvPr/>
        </p:nvSpPr>
        <p:spPr>
          <a:xfrm>
            <a:off x="55409" y="942634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EA12A7-FFA6-CA9B-494E-FAB4EF578EA3}"/>
                  </a:ext>
                </a:extLst>
              </p:cNvPr>
              <p:cNvSpPr txBox="1"/>
              <p:nvPr/>
            </p:nvSpPr>
            <p:spPr>
              <a:xfrm>
                <a:off x="2019524" y="1251144"/>
                <a:ext cx="2019662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EA12A7-FFA6-CA9B-494E-FAB4EF578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524" y="1251144"/>
                <a:ext cx="2019662" cy="769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58D62A-2277-7ED8-3B7D-761685C6FC78}"/>
                  </a:ext>
                </a:extLst>
              </p:cNvPr>
              <p:cNvSpPr txBox="1"/>
              <p:nvPr/>
            </p:nvSpPr>
            <p:spPr>
              <a:xfrm>
                <a:off x="3948524" y="1236217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58D62A-2277-7ED8-3B7D-761685C6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524" y="1236217"/>
                <a:ext cx="1684565" cy="792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38A8D-FDBF-61FC-64C1-F117BB0110F7}"/>
                  </a:ext>
                </a:extLst>
              </p:cNvPr>
              <p:cNvSpPr txBox="1"/>
              <p:nvPr/>
            </p:nvSpPr>
            <p:spPr>
              <a:xfrm>
                <a:off x="970466" y="1979925"/>
                <a:ext cx="7278029" cy="1669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𝐹𝑅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738A8D-FDBF-61FC-64C1-F117BB011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66" y="1979925"/>
                <a:ext cx="7278029" cy="1669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09A03-FCEF-2C36-AAEB-603DA4912962}"/>
                  </a:ext>
                </a:extLst>
              </p:cNvPr>
              <p:cNvSpPr txBox="1"/>
              <p:nvPr/>
            </p:nvSpPr>
            <p:spPr>
              <a:xfrm>
                <a:off x="5542426" y="1217275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009A03-FCEF-2C36-AAEB-603DA4912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426" y="1217275"/>
                <a:ext cx="1684565" cy="792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5D64832-ECE7-96F2-F98E-D688948C6634}"/>
              </a:ext>
            </a:extLst>
          </p:cNvPr>
          <p:cNvSpPr txBox="1"/>
          <p:nvPr/>
        </p:nvSpPr>
        <p:spPr>
          <a:xfrm>
            <a:off x="55409" y="3707690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895B-20B6-F661-4C92-557C2FF8A77B}"/>
                  </a:ext>
                </a:extLst>
              </p:cNvPr>
              <p:cNvSpPr txBox="1"/>
              <p:nvPr/>
            </p:nvSpPr>
            <p:spPr>
              <a:xfrm>
                <a:off x="1191522" y="4018057"/>
                <a:ext cx="7198568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𝐹𝑅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13895B-20B6-F661-4C92-557C2FF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522" y="4018057"/>
                <a:ext cx="7198568" cy="750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06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4B9FD-8E6E-6465-D8DA-0283A9DE7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E0D2-BD0B-5652-AEE7-56CEE4EA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Solid mechanics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C0A61-F817-3E88-1BE6-114CDB33CBC3}"/>
              </a:ext>
            </a:extLst>
          </p:cNvPr>
          <p:cNvSpPr txBox="1"/>
          <p:nvPr/>
        </p:nvSpPr>
        <p:spPr>
          <a:xfrm>
            <a:off x="2047497" y="2009570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C701E-0245-F3DE-773A-11E450F98745}"/>
                  </a:ext>
                </a:extLst>
              </p:cNvPr>
              <p:cNvSpPr txBox="1"/>
              <p:nvPr/>
            </p:nvSpPr>
            <p:spPr>
              <a:xfrm>
                <a:off x="2566213" y="2041021"/>
                <a:ext cx="8279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7C701E-0245-F3DE-773A-11E450F9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213" y="2041021"/>
                <a:ext cx="827919" cy="307777"/>
              </a:xfrm>
              <a:prstGeom prst="rect">
                <a:avLst/>
              </a:prstGeom>
              <a:blipFill>
                <a:blip r:embed="rId2"/>
                <a:stretch>
                  <a:fillRect l="-4412" t="-4000" r="-1471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F017E39-7AEA-3C60-B700-413A46AD3B58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Form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8E91C-D8C0-4435-C86E-7C77E1A931E4}"/>
              </a:ext>
            </a:extLst>
          </p:cNvPr>
          <p:cNvSpPr txBox="1"/>
          <p:nvPr/>
        </p:nvSpPr>
        <p:spPr>
          <a:xfrm>
            <a:off x="4821928" y="4347965"/>
            <a:ext cx="4122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Figure. Pictorial of the conceptual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DA6A0D-FA53-D9BA-06C6-EB4592D0203E}"/>
                  </a:ext>
                </a:extLst>
              </p:cNvPr>
              <p:cNvSpPr txBox="1"/>
              <p:nvPr/>
            </p:nvSpPr>
            <p:spPr>
              <a:xfrm>
                <a:off x="849092" y="3951757"/>
                <a:ext cx="9514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DA6A0D-FA53-D9BA-06C6-EB4592D02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2" y="3951757"/>
                <a:ext cx="951479" cy="307777"/>
              </a:xfrm>
              <a:prstGeom prst="rect">
                <a:avLst/>
              </a:prstGeom>
              <a:blipFill>
                <a:blip r:embed="rId3"/>
                <a:stretch>
                  <a:fillRect l="-3846" r="-384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2871A7C-52EC-619D-1120-DDEADFE8F850}"/>
              </a:ext>
            </a:extLst>
          </p:cNvPr>
          <p:cNvSpPr txBox="1"/>
          <p:nvPr/>
        </p:nvSpPr>
        <p:spPr>
          <a:xfrm>
            <a:off x="183728" y="3569996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6B9DB3-451D-EB91-C143-DF797E1F8A73}"/>
                  </a:ext>
                </a:extLst>
              </p:cNvPr>
              <p:cNvSpPr txBox="1"/>
              <p:nvPr/>
            </p:nvSpPr>
            <p:spPr>
              <a:xfrm>
                <a:off x="801444" y="2457454"/>
                <a:ext cx="171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6B9DB3-451D-EB91-C143-DF797E1F8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" y="2457454"/>
                <a:ext cx="17181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16928-B4D8-98C6-D16C-DF45356E1BBE}"/>
                  </a:ext>
                </a:extLst>
              </p:cNvPr>
              <p:cNvSpPr txBox="1"/>
              <p:nvPr/>
            </p:nvSpPr>
            <p:spPr>
              <a:xfrm>
                <a:off x="969062" y="2068725"/>
                <a:ext cx="7115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E16928-B4D8-98C6-D16C-DF45356E1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62" y="2068725"/>
                <a:ext cx="711541" cy="307777"/>
              </a:xfrm>
              <a:prstGeom prst="rect">
                <a:avLst/>
              </a:prstGeom>
              <a:blipFill>
                <a:blip r:embed="rId5"/>
                <a:stretch>
                  <a:fillRect l="-3419" r="-5128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CC4B15-CCCC-BE03-1E27-07F90E63928F}"/>
                  </a:ext>
                </a:extLst>
              </p:cNvPr>
              <p:cNvSpPr txBox="1"/>
              <p:nvPr/>
            </p:nvSpPr>
            <p:spPr>
              <a:xfrm>
                <a:off x="278433" y="1361444"/>
                <a:ext cx="2941543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CC4B15-CCCC-BE03-1E27-07F90E639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33" y="1361444"/>
                <a:ext cx="2941543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041A921-EB14-AB4E-BD61-5E5D9307EDAB}"/>
              </a:ext>
            </a:extLst>
          </p:cNvPr>
          <p:cNvSpPr txBox="1"/>
          <p:nvPr/>
        </p:nvSpPr>
        <p:spPr>
          <a:xfrm>
            <a:off x="2490820" y="2441320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4EA29-EA1D-8F97-A423-2D2A91E6F060}"/>
                  </a:ext>
                </a:extLst>
              </p:cNvPr>
              <p:cNvSpPr txBox="1"/>
              <p:nvPr/>
            </p:nvSpPr>
            <p:spPr>
              <a:xfrm>
                <a:off x="2994511" y="2481220"/>
                <a:ext cx="689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74EA29-EA1D-8F97-A423-2D2A91E6F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511" y="2481220"/>
                <a:ext cx="689228" cy="307777"/>
              </a:xfrm>
              <a:prstGeom prst="rect">
                <a:avLst/>
              </a:prstGeom>
              <a:blipFill>
                <a:blip r:embed="rId7"/>
                <a:stretch>
                  <a:fillRect l="-4425" r="-885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21A022-CB88-EA7D-8088-9FB459F3C477}"/>
                  </a:ext>
                </a:extLst>
              </p:cNvPr>
              <p:cNvSpPr txBox="1"/>
              <p:nvPr/>
            </p:nvSpPr>
            <p:spPr>
              <a:xfrm>
                <a:off x="612747" y="2883003"/>
                <a:ext cx="2213189" cy="619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21A022-CB88-EA7D-8088-9FB459F3C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47" y="2883003"/>
                <a:ext cx="2213189" cy="619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167E3-7635-CE93-FE4B-4B68D5EB2B58}"/>
                  </a:ext>
                </a:extLst>
              </p:cNvPr>
              <p:cNvSpPr txBox="1"/>
              <p:nvPr/>
            </p:nvSpPr>
            <p:spPr>
              <a:xfrm>
                <a:off x="3025482" y="3102790"/>
                <a:ext cx="689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B167E3-7635-CE93-FE4B-4B68D5EB2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482" y="3102790"/>
                <a:ext cx="689228" cy="307777"/>
              </a:xfrm>
              <a:prstGeom prst="rect">
                <a:avLst/>
              </a:prstGeom>
              <a:blipFill>
                <a:blip r:embed="rId9"/>
                <a:stretch>
                  <a:fillRect l="-4425" r="-885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FA71371-916E-53C7-A3A1-E4901FC349DF}"/>
              </a:ext>
            </a:extLst>
          </p:cNvPr>
          <p:cNvSpPr txBox="1"/>
          <p:nvPr/>
        </p:nvSpPr>
        <p:spPr>
          <a:xfrm>
            <a:off x="2570022" y="3055261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C463CB-F9AE-3A25-C63F-B9A6B4519629}"/>
                  </a:ext>
                </a:extLst>
              </p:cNvPr>
              <p:cNvSpPr txBox="1"/>
              <p:nvPr/>
            </p:nvSpPr>
            <p:spPr>
              <a:xfrm>
                <a:off x="831250" y="4302991"/>
                <a:ext cx="2274469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C463CB-F9AE-3A25-C63F-B9A6B451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50" y="4302991"/>
                <a:ext cx="2274469" cy="5761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BBD524DA-49B5-8E67-418E-5B21EF249F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5293" y="1003484"/>
            <a:ext cx="2844715" cy="33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6A757-3038-9590-7E9E-A267A8AE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E210-BE5A-5F0E-9F07-7D145CC6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Solid mechanics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198FB-66D8-E994-9CCA-9CBFB483AB62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Form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0DC931-52F8-A902-FF45-1287AF18DF1C}"/>
                  </a:ext>
                </a:extLst>
              </p:cNvPr>
              <p:cNvSpPr txBox="1"/>
              <p:nvPr/>
            </p:nvSpPr>
            <p:spPr>
              <a:xfrm>
                <a:off x="456581" y="3268621"/>
                <a:ext cx="8305800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15"/>
                            </m:rPr>
                            <a:rPr lang="el-G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0DC931-52F8-A902-FF45-1287AF18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1" y="3268621"/>
                <a:ext cx="8305800" cy="7318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E0D5717-230A-2649-AF77-1112D4B61994}"/>
              </a:ext>
            </a:extLst>
          </p:cNvPr>
          <p:cNvSpPr txBox="1"/>
          <p:nvPr/>
        </p:nvSpPr>
        <p:spPr>
          <a:xfrm>
            <a:off x="278433" y="2810292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4E6AB3-F541-BBE6-769E-F8FBAF1DCF1D}"/>
                  </a:ext>
                </a:extLst>
              </p:cNvPr>
              <p:cNvSpPr txBox="1"/>
              <p:nvPr/>
            </p:nvSpPr>
            <p:spPr>
              <a:xfrm>
                <a:off x="525780" y="1664353"/>
                <a:ext cx="8305800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∮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15"/>
                            </m:rPr>
                            <a:rPr lang="el-GR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4E6AB3-F541-BBE6-769E-F8FBAF1DC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" y="1664353"/>
                <a:ext cx="8305800" cy="7318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2A1C6-302D-3F0B-05FE-82A91A828B3E}"/>
                  </a:ext>
                </a:extLst>
              </p:cNvPr>
              <p:cNvSpPr txBox="1"/>
              <p:nvPr/>
            </p:nvSpPr>
            <p:spPr>
              <a:xfrm>
                <a:off x="3144176" y="4264131"/>
                <a:ext cx="2930610" cy="359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:(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22A1C6-302D-3F0B-05FE-82A91A82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176" y="4264131"/>
                <a:ext cx="2930610" cy="359009"/>
              </a:xfrm>
              <a:prstGeom prst="rect">
                <a:avLst/>
              </a:prstGeom>
              <a:blipFill>
                <a:blip r:embed="rId4"/>
                <a:stretch>
                  <a:fillRect l="-208" r="-2079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52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62B3-3579-4C92-FE8D-2F7E0C29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23A3-E704-570F-8689-7933FBF7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Solid mechanics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7C865-36A2-EB86-3D3C-98688391A74A}"/>
              </a:ext>
            </a:extLst>
          </p:cNvPr>
          <p:cNvSpPr txBox="1"/>
          <p:nvPr/>
        </p:nvSpPr>
        <p:spPr>
          <a:xfrm>
            <a:off x="104263" y="948242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271D5B-1F22-8B7B-FFDE-F034290B108D}"/>
                  </a:ext>
                </a:extLst>
              </p:cNvPr>
              <p:cNvSpPr txBox="1"/>
              <p:nvPr/>
            </p:nvSpPr>
            <p:spPr>
              <a:xfrm>
                <a:off x="1800717" y="1054927"/>
                <a:ext cx="2019662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271D5B-1F22-8B7B-FFDE-F034290B1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717" y="1054927"/>
                <a:ext cx="2019662" cy="7630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C4E4C-8086-56BA-C4A7-668F5474F682}"/>
                  </a:ext>
                </a:extLst>
              </p:cNvPr>
              <p:cNvSpPr txBox="1"/>
              <p:nvPr/>
            </p:nvSpPr>
            <p:spPr>
              <a:xfrm>
                <a:off x="3729717" y="1040000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2C4E4C-8086-56BA-C4A7-668F5474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717" y="1040000"/>
                <a:ext cx="1684565" cy="792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BF2B2-37C7-84DA-3101-6E2F370E1D6E}"/>
                  </a:ext>
                </a:extLst>
              </p:cNvPr>
              <p:cNvSpPr txBox="1"/>
              <p:nvPr/>
            </p:nvSpPr>
            <p:spPr>
              <a:xfrm>
                <a:off x="219992" y="1772832"/>
                <a:ext cx="8704013" cy="1669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∮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15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6BF2B2-37C7-84DA-3101-6E2F370E1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92" y="1772832"/>
                <a:ext cx="8704013" cy="1669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2D150-7FC8-8479-0331-6F2712BAA43A}"/>
                  </a:ext>
                </a:extLst>
              </p:cNvPr>
              <p:cNvSpPr txBox="1"/>
              <p:nvPr/>
            </p:nvSpPr>
            <p:spPr>
              <a:xfrm>
                <a:off x="5401104" y="1039954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42D150-7FC8-8479-0331-6F2712BAA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104" y="1039954"/>
                <a:ext cx="1684565" cy="792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307A9AE-BF0C-7D77-21FD-D29B2692727D}"/>
              </a:ext>
            </a:extLst>
          </p:cNvPr>
          <p:cNvSpPr txBox="1"/>
          <p:nvPr/>
        </p:nvSpPr>
        <p:spPr>
          <a:xfrm>
            <a:off x="55409" y="3570500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D1E6D1-7A33-DF54-7331-BF4996C12B35}"/>
                  </a:ext>
                </a:extLst>
              </p:cNvPr>
              <p:cNvSpPr txBox="1"/>
              <p:nvPr/>
            </p:nvSpPr>
            <p:spPr>
              <a:xfrm>
                <a:off x="104263" y="3897906"/>
                <a:ext cx="8704014" cy="1033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  <m:brk m:alnAt="15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D1E6D1-7A33-DF54-7331-BF4996C12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3" y="3897906"/>
                <a:ext cx="8704014" cy="1033424"/>
              </a:xfrm>
              <a:prstGeom prst="rect">
                <a:avLst/>
              </a:prstGeom>
              <a:blipFill>
                <a:blip r:embed="rId6"/>
                <a:stretch>
                  <a:fillRect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0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D440-9471-B98A-7420-DFC490F9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3419-42BB-62FB-8CE0-6D412D2F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Nonlinear &amp; Linear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7F3E77-108D-1B2A-E4B6-E62B72D89CC8}"/>
                  </a:ext>
                </a:extLst>
              </p:cNvPr>
              <p:cNvSpPr txBox="1"/>
              <p:nvPr/>
            </p:nvSpPr>
            <p:spPr>
              <a:xfrm>
                <a:off x="493243" y="4480069"/>
                <a:ext cx="8305800" cy="334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7F3E77-108D-1B2A-E4B6-E62B72D8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43" y="4480069"/>
                <a:ext cx="8305800" cy="334900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9A105F7-A5C8-D174-AE23-99BDDA25BB08}"/>
              </a:ext>
            </a:extLst>
          </p:cNvPr>
          <p:cNvSpPr txBox="1"/>
          <p:nvPr/>
        </p:nvSpPr>
        <p:spPr>
          <a:xfrm>
            <a:off x="2221796" y="3827057"/>
            <a:ext cx="4848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We need to solve the residual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26156A-93D3-7B91-A6C9-30EDBB8CB1C8}"/>
              </a:ext>
            </a:extLst>
          </p:cNvPr>
          <p:cNvSpPr/>
          <p:nvPr/>
        </p:nvSpPr>
        <p:spPr>
          <a:xfrm>
            <a:off x="2492048" y="4294779"/>
            <a:ext cx="4320232" cy="6904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EA744-6F0C-93E4-B303-BCE45EDAE0BB}"/>
                  </a:ext>
                </a:extLst>
              </p:cNvPr>
              <p:cNvSpPr txBox="1"/>
              <p:nvPr/>
            </p:nvSpPr>
            <p:spPr>
              <a:xfrm>
                <a:off x="-85877" y="1076790"/>
                <a:ext cx="9115949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2EA744-6F0C-93E4-B303-BCE45EDAE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877" y="1076790"/>
                <a:ext cx="9115949" cy="750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8FB0E-69C2-522A-F4BD-560369B20083}"/>
                  </a:ext>
                </a:extLst>
              </p:cNvPr>
              <p:cNvSpPr txBox="1"/>
              <p:nvPr/>
            </p:nvSpPr>
            <p:spPr>
              <a:xfrm>
                <a:off x="872813" y="1881196"/>
                <a:ext cx="7198568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𝐹𝑅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48FB0E-69C2-522A-F4BD-560369B20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13" y="1881196"/>
                <a:ext cx="7198568" cy="750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E0A88-A3C5-960A-7D94-B1BEBC49526E}"/>
                  </a:ext>
                </a:extLst>
              </p:cNvPr>
              <p:cNvSpPr txBox="1"/>
              <p:nvPr/>
            </p:nvSpPr>
            <p:spPr>
              <a:xfrm>
                <a:off x="124589" y="2725746"/>
                <a:ext cx="8704014" cy="10334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ℂ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m:rPr>
                              <m:sty m:val="p"/>
                              <m:brk m:alnAt="15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E0A88-A3C5-960A-7D94-B1BEBC495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9" y="2725746"/>
                <a:ext cx="8704014" cy="1033424"/>
              </a:xfrm>
              <a:prstGeom prst="rect">
                <a:avLst/>
              </a:prstGeom>
              <a:blipFill>
                <a:blip r:embed="rId8"/>
                <a:stretch>
                  <a:fillRect b="-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17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5801D-1A66-63CF-D6B2-C2C91686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079D-97F2-5F9F-A236-A7E4E2FE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Nonlinear &amp; Linear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F32F6-C241-F0D6-6C5E-7833ADD9DB59}"/>
                  </a:ext>
                </a:extLst>
              </p:cNvPr>
              <p:cNvSpPr txBox="1"/>
              <p:nvPr/>
            </p:nvSpPr>
            <p:spPr>
              <a:xfrm>
                <a:off x="3200709" y="1551968"/>
                <a:ext cx="2350468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AF32F6-C241-F0D6-6C5E-7833ADD9D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709" y="1551968"/>
                <a:ext cx="2350468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BD899B1-7524-F085-4918-EF06B6502FEA}"/>
              </a:ext>
            </a:extLst>
          </p:cNvPr>
          <p:cNvSpPr txBox="1"/>
          <p:nvPr/>
        </p:nvSpPr>
        <p:spPr>
          <a:xfrm>
            <a:off x="0" y="1066905"/>
            <a:ext cx="482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Jacobian of the residual function is: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BEEC7-0A64-5EE4-71AE-B0356B281A60}"/>
              </a:ext>
            </a:extLst>
          </p:cNvPr>
          <p:cNvSpPr txBox="1"/>
          <p:nvPr/>
        </p:nvSpPr>
        <p:spPr>
          <a:xfrm>
            <a:off x="-153904" y="2311888"/>
            <a:ext cx="3354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Newton iteration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86B7D6-5365-402C-9BD0-72942B0319CF}"/>
                  </a:ext>
                </a:extLst>
              </p:cNvPr>
              <p:cNvSpPr txBox="1"/>
              <p:nvPr/>
            </p:nvSpPr>
            <p:spPr>
              <a:xfrm>
                <a:off x="1104020" y="2868969"/>
                <a:ext cx="2994352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86B7D6-5365-402C-9BD0-72942B031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20" y="2868969"/>
                <a:ext cx="2994352" cy="347403"/>
              </a:xfrm>
              <a:prstGeom prst="rect">
                <a:avLst/>
              </a:prstGeom>
              <a:blipFill>
                <a:blip r:embed="rId3"/>
                <a:stretch>
                  <a:fillRect t="-350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7D4CD00-E1EC-25DD-A06D-9964E655E985}"/>
              </a:ext>
            </a:extLst>
          </p:cNvPr>
          <p:cNvSpPr txBox="1"/>
          <p:nvPr/>
        </p:nvSpPr>
        <p:spPr>
          <a:xfrm>
            <a:off x="3918270" y="2862929"/>
            <a:ext cx="947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BC622A-D85D-E99E-28CC-20A71AC60417}"/>
                  </a:ext>
                </a:extLst>
              </p:cNvPr>
              <p:cNvSpPr txBox="1"/>
              <p:nvPr/>
            </p:nvSpPr>
            <p:spPr>
              <a:xfrm>
                <a:off x="4609481" y="2895771"/>
                <a:ext cx="2994352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BC622A-D85D-E99E-28CC-20A71AC60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81" y="2895771"/>
                <a:ext cx="2994352" cy="320601"/>
              </a:xfrm>
              <a:prstGeom prst="rect">
                <a:avLst/>
              </a:prstGeom>
              <a:blipFill>
                <a:blip r:embed="rId4"/>
                <a:stretch>
                  <a:fillRect t="-7547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B643CD-DBAA-ABD0-2D6F-C9FCC6B11AEE}"/>
                  </a:ext>
                </a:extLst>
              </p:cNvPr>
              <p:cNvSpPr txBox="1"/>
              <p:nvPr/>
            </p:nvSpPr>
            <p:spPr>
              <a:xfrm>
                <a:off x="1809284" y="4178622"/>
                <a:ext cx="5307795" cy="63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𝜺𝜹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B643CD-DBAA-ABD0-2D6F-C9FCC6B11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284" y="4178622"/>
                <a:ext cx="5307795" cy="6390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6D1E0D7-9A94-ECF8-8BF9-D57B6E35F7F3}"/>
              </a:ext>
            </a:extLst>
          </p:cNvPr>
          <p:cNvSpPr txBox="1"/>
          <p:nvPr/>
        </p:nvSpPr>
        <p:spPr>
          <a:xfrm>
            <a:off x="0" y="3621541"/>
            <a:ext cx="711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Jacobian is approximated by a finite difference approach:</a:t>
            </a:r>
          </a:p>
        </p:txBody>
      </p:sp>
    </p:spTree>
    <p:extLst>
      <p:ext uri="{BB962C8B-B14F-4D97-AF65-F5344CB8AC3E}">
        <p14:creationId xmlns:p14="http://schemas.microsoft.com/office/powerpoint/2010/main" val="533970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10C44-7C6C-D0EA-0A59-412B2C133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D3D1F8-EEF5-0D3A-8A0D-63688ABBDAB3}"/>
                  </a:ext>
                </a:extLst>
              </p:cNvPr>
              <p:cNvSpPr txBox="1"/>
              <p:nvPr/>
            </p:nvSpPr>
            <p:spPr>
              <a:xfrm>
                <a:off x="532162" y="1262064"/>
                <a:ext cx="518283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random number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D3D1F8-EEF5-0D3A-8A0D-63688ABBD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2" y="1262064"/>
                <a:ext cx="5182838" cy="375552"/>
              </a:xfrm>
              <a:prstGeom prst="rect">
                <a:avLst/>
              </a:prstGeom>
              <a:blipFill>
                <a:blip r:embed="rId2"/>
                <a:stretch>
                  <a:fillRect l="-940" t="-483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0BAAC-EBAC-432F-7F06-6389E210682A}"/>
                  </a:ext>
                </a:extLst>
              </p:cNvPr>
              <p:cNvSpPr txBox="1"/>
              <p:nvPr/>
            </p:nvSpPr>
            <p:spPr>
              <a:xfrm>
                <a:off x="532162" y="1792263"/>
                <a:ext cx="5182838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 Evaluate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with current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E0BAAC-EBAC-432F-7F06-6389E2106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2" y="1792263"/>
                <a:ext cx="5182838" cy="404983"/>
              </a:xfrm>
              <a:prstGeom prst="rect">
                <a:avLst/>
              </a:prstGeom>
              <a:blipFill>
                <a:blip r:embed="rId3"/>
                <a:stretch>
                  <a:fillRect l="-940" t="-3030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E35CE-01D8-F82A-923A-C490C42B6996}"/>
                  </a:ext>
                </a:extLst>
              </p:cNvPr>
              <p:cNvSpPr txBox="1"/>
              <p:nvPr/>
            </p:nvSpPr>
            <p:spPr>
              <a:xfrm>
                <a:off x="1057275" y="2282330"/>
                <a:ext cx="6802088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2-1. Solve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𝑱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𝜹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E35CE-01D8-F82A-923A-C490C42B6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2282330"/>
                <a:ext cx="6802088" cy="404983"/>
              </a:xfrm>
              <a:prstGeom prst="rect">
                <a:avLst/>
              </a:prstGeom>
              <a:blipFill>
                <a:blip r:embed="rId4"/>
                <a:stretch>
                  <a:fillRect l="-717" t="-2985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536EC-CD75-BA6C-CC60-0151E4F621EA}"/>
                  </a:ext>
                </a:extLst>
              </p:cNvPr>
              <p:cNvSpPr txBox="1"/>
              <p:nvPr/>
            </p:nvSpPr>
            <p:spPr>
              <a:xfrm>
                <a:off x="1057275" y="2747998"/>
                <a:ext cx="6802088" cy="379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2-2.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𝜹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A536EC-CD75-BA6C-CC60-0151E4F62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2747998"/>
                <a:ext cx="6802088" cy="379784"/>
              </a:xfrm>
              <a:prstGeom prst="rect">
                <a:avLst/>
              </a:prstGeom>
              <a:blipFill>
                <a:blip r:embed="rId5"/>
                <a:stretch>
                  <a:fillRect l="-717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36C81-5DF0-CCEB-C9E1-AB307A200BB1}"/>
                  </a:ext>
                </a:extLst>
              </p:cNvPr>
              <p:cNvSpPr txBox="1"/>
              <p:nvPr/>
            </p:nvSpPr>
            <p:spPr>
              <a:xfrm>
                <a:off x="532162" y="3988218"/>
                <a:ext cx="6802088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 Iterate #2 until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satisfy the defined tolerance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36C81-5DF0-CCEB-C9E1-AB307A200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2" y="3988218"/>
                <a:ext cx="6802088" cy="404983"/>
              </a:xfrm>
              <a:prstGeom prst="rect">
                <a:avLst/>
              </a:prstGeom>
              <a:blipFill>
                <a:blip r:embed="rId6"/>
                <a:stretch>
                  <a:fillRect l="-717" t="-2985" b="-1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746A3E-543B-6E32-C64B-71CABBEAC46A}"/>
                  </a:ext>
                </a:extLst>
              </p:cNvPr>
              <p:cNvSpPr txBox="1"/>
              <p:nvPr/>
            </p:nvSpPr>
            <p:spPr>
              <a:xfrm>
                <a:off x="1057275" y="3233752"/>
                <a:ext cx="6802088" cy="379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2-3.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746A3E-543B-6E32-C64B-71CABBEAC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75" y="3233752"/>
                <a:ext cx="6802088" cy="379784"/>
              </a:xfrm>
              <a:prstGeom prst="rect">
                <a:avLst/>
              </a:prstGeom>
              <a:blipFill>
                <a:blip r:embed="rId7"/>
                <a:stretch>
                  <a:fillRect l="-717"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7211EF6-D626-E6E7-DF73-29B8274965CE}"/>
              </a:ext>
            </a:extLst>
          </p:cNvPr>
          <p:cNvSpPr txBox="1">
            <a:spLocks/>
          </p:cNvSpPr>
          <p:nvPr/>
        </p:nvSpPr>
        <p:spPr bwMode="auto">
          <a:xfrm>
            <a:off x="703613" y="503478"/>
            <a:ext cx="7811736" cy="44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Nonlinear &amp; Linear Solver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898060-24C5-C25A-7342-F90E2BEAE9D6}"/>
              </a:ext>
            </a:extLst>
          </p:cNvPr>
          <p:cNvSpPr/>
          <p:nvPr/>
        </p:nvSpPr>
        <p:spPr>
          <a:xfrm>
            <a:off x="532162" y="1792263"/>
            <a:ext cx="4322336" cy="20891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A7AEC-64A2-D7A8-EF08-F473500EA804}"/>
              </a:ext>
            </a:extLst>
          </p:cNvPr>
          <p:cNvCxnSpPr>
            <a:cxnSpLocks/>
          </p:cNvCxnSpPr>
          <p:nvPr/>
        </p:nvCxnSpPr>
        <p:spPr>
          <a:xfrm>
            <a:off x="4854498" y="2955189"/>
            <a:ext cx="133814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BB12FC-D296-75D5-169B-67A6B5BA29F3}"/>
              </a:ext>
            </a:extLst>
          </p:cNvPr>
          <p:cNvSpPr txBox="1"/>
          <p:nvPr/>
        </p:nvSpPr>
        <p:spPr>
          <a:xfrm>
            <a:off x="6316082" y="2793283"/>
            <a:ext cx="203633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 Solver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D4F40-8CA1-FB3E-F783-BAF23D426817}"/>
              </a:ext>
            </a:extLst>
          </p:cNvPr>
          <p:cNvSpPr/>
          <p:nvPr/>
        </p:nvSpPr>
        <p:spPr>
          <a:xfrm>
            <a:off x="1057275" y="2173643"/>
            <a:ext cx="3373476" cy="5830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EA78B2-DB9F-44B3-ACD4-5A65A8C4AE8E}"/>
              </a:ext>
            </a:extLst>
          </p:cNvPr>
          <p:cNvCxnSpPr>
            <a:cxnSpLocks/>
          </p:cNvCxnSpPr>
          <p:nvPr/>
        </p:nvCxnSpPr>
        <p:spPr>
          <a:xfrm>
            <a:off x="4430751" y="2438631"/>
            <a:ext cx="133814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121997-5258-BA07-AC86-56859CD341E9}"/>
              </a:ext>
            </a:extLst>
          </p:cNvPr>
          <p:cNvSpPr txBox="1"/>
          <p:nvPr/>
        </p:nvSpPr>
        <p:spPr>
          <a:xfrm>
            <a:off x="5850092" y="2264168"/>
            <a:ext cx="203633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Solver</a:t>
            </a:r>
          </a:p>
        </p:txBody>
      </p:sp>
    </p:spTree>
    <p:extLst>
      <p:ext uri="{BB962C8B-B14F-4D97-AF65-F5344CB8AC3E}">
        <p14:creationId xmlns:p14="http://schemas.microsoft.com/office/powerpoint/2010/main" val="204490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BF61-2C7B-393C-D6B4-154F0ED2F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D2B0-4A2B-53A2-BA13-0F20681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Preconditioner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D113E-AE32-63AA-9488-1BA1E76DAE6D}"/>
                  </a:ext>
                </a:extLst>
              </p:cNvPr>
              <p:cNvSpPr txBox="1"/>
              <p:nvPr/>
            </p:nvSpPr>
            <p:spPr>
              <a:xfrm>
                <a:off x="2283372" y="988335"/>
                <a:ext cx="457725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𝑴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𝑱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𝜹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𝒌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𝑴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D113E-AE32-63AA-9488-1BA1E76DA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372" y="988335"/>
                <a:ext cx="4577254" cy="578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6849E6-81E9-8597-D7B7-553FA84F7854}"/>
              </a:ext>
            </a:extLst>
          </p:cNvPr>
          <p:cNvSpPr txBox="1"/>
          <p:nvPr/>
        </p:nvSpPr>
        <p:spPr>
          <a:xfrm>
            <a:off x="446399" y="1607669"/>
            <a:ext cx="8251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preconditioner aims to improve the condition number, enhancing convergence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physics-based preconditioner is used.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D31AB-79AA-666D-9EC1-EDD6923095ED}"/>
                  </a:ext>
                </a:extLst>
              </p:cNvPr>
              <p:cNvSpPr txBox="1"/>
              <p:nvPr/>
            </p:nvSpPr>
            <p:spPr>
              <a:xfrm>
                <a:off x="35724" y="2941530"/>
                <a:ext cx="3520194" cy="1133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𝑴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D31AB-79AA-666D-9EC1-EDD692309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4" y="2941530"/>
                <a:ext cx="3520194" cy="11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68968-21BF-07E9-6831-4C7F224613E6}"/>
                  </a:ext>
                </a:extLst>
              </p:cNvPr>
              <p:cNvSpPr txBox="1"/>
              <p:nvPr/>
            </p:nvSpPr>
            <p:spPr>
              <a:xfrm>
                <a:off x="3827985" y="2571750"/>
                <a:ext cx="3520194" cy="579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068968-21BF-07E9-6831-4C7F22461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85" y="2571750"/>
                <a:ext cx="3520194" cy="5793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28C2C1-F50C-5A52-215D-5418C89F3B0D}"/>
                  </a:ext>
                </a:extLst>
              </p:cNvPr>
              <p:cNvSpPr txBox="1"/>
              <p:nvPr/>
            </p:nvSpPr>
            <p:spPr>
              <a:xfrm>
                <a:off x="3753255" y="3260031"/>
                <a:ext cx="503260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𝐹𝑅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28C2C1-F50C-5A52-215D-5418C89F3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255" y="3260031"/>
                <a:ext cx="5032605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9C9330-B5DE-004F-B7B0-C28D56A7D165}"/>
                  </a:ext>
                </a:extLst>
              </p:cNvPr>
              <p:cNvSpPr txBox="1"/>
              <p:nvPr/>
            </p:nvSpPr>
            <p:spPr>
              <a:xfrm>
                <a:off x="3878984" y="4115220"/>
                <a:ext cx="4818616" cy="484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9C9330-B5DE-004F-B7B0-C28D56A7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984" y="4115220"/>
                <a:ext cx="4818616" cy="484941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06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9D379-8C60-10CD-B25B-976CB1B0D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BDF2-956E-4BD1-F686-D1356A4F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454599"/>
            <a:ext cx="7811736" cy="44269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177A6-BB80-BB9C-9D96-359E390FCBF8}"/>
              </a:ext>
            </a:extLst>
          </p:cNvPr>
          <p:cNvSpPr txBox="1"/>
          <p:nvPr/>
        </p:nvSpPr>
        <p:spPr>
          <a:xfrm>
            <a:off x="253092" y="895056"/>
            <a:ext cx="85969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Goal of the paper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Multiphysics model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2.1 Overview of Multiphysics problem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2.1 Heat conduction model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2.2 Oxygen diffusion model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2.3 Solid mechanics model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2.4 Nonlinear &amp; linear solver</a:t>
            </a:r>
          </a:p>
          <a:p>
            <a:pPr marL="457200" indent="-457200">
              <a:buAutoNum type="arabicPeriod" startAt="3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3.1 Geometry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3.2 Steady state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3.3 Transient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3.4 Three dimensional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130956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6480E-0994-BFF0-8AF9-E4224AD5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A433-6278-725A-0F5A-63EDB38B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32870"/>
            <a:ext cx="8251201" cy="442695"/>
          </a:xfrm>
        </p:spPr>
        <p:txBody>
          <a:bodyPr/>
          <a:lstStyle/>
          <a:p>
            <a:r>
              <a:rPr lang="en-US" sz="2800" dirty="0"/>
              <a:t>Result – Geometry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0A5CC-7CC5-689E-46FA-15CD086908CB}"/>
              </a:ext>
            </a:extLst>
          </p:cNvPr>
          <p:cNvSpPr txBox="1"/>
          <p:nvPr/>
        </p:nvSpPr>
        <p:spPr>
          <a:xfrm>
            <a:off x="41914" y="1489211"/>
            <a:ext cx="4044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three-dimensional all-hexahedra mesh is used to discretize the pellet (</a:t>
            </a:r>
            <a:r>
              <a:rPr lang="en-US" sz="2000" b="1" dirty="0"/>
              <a:t>CUBIT</a:t>
            </a:r>
            <a:r>
              <a:rPr lang="en-US" sz="20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Neither the gap nor the cladding is meshed, as this study assumes no contact between the cladding and the pellet during pellet expansion.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AAF24-E820-2025-0992-5D180E16A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76" y="1323426"/>
            <a:ext cx="2890204" cy="275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6CFB8-7E7F-D365-7799-82649C85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949" y="1121196"/>
            <a:ext cx="1776758" cy="3106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CDB623-53DB-3412-9B58-51FC0387D562}"/>
              </a:ext>
            </a:extLst>
          </p:cNvPr>
          <p:cNvSpPr txBox="1"/>
          <p:nvPr/>
        </p:nvSpPr>
        <p:spPr>
          <a:xfrm>
            <a:off x="3984323" y="4228107"/>
            <a:ext cx="2650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dimension: fuel pellet, gap, and cladding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12B92-3DAD-9E54-C8E3-D886B246C11A}"/>
              </a:ext>
            </a:extLst>
          </p:cNvPr>
          <p:cNvSpPr txBox="1"/>
          <p:nvPr/>
        </p:nvSpPr>
        <p:spPr>
          <a:xfrm>
            <a:off x="6555900" y="4228107"/>
            <a:ext cx="2650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Three-dimensional mesh for fuel pellet</a:t>
            </a:r>
          </a:p>
        </p:txBody>
      </p:sp>
    </p:spTree>
    <p:extLst>
      <p:ext uri="{BB962C8B-B14F-4D97-AF65-F5344CB8AC3E}">
        <p14:creationId xmlns:p14="http://schemas.microsoft.com/office/powerpoint/2010/main" val="190022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6417-E320-0EEA-2F22-5D155B9D2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70AE-5157-AFDC-DFEA-E37909A0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32870"/>
            <a:ext cx="8251201" cy="442695"/>
          </a:xfrm>
        </p:spPr>
        <p:txBody>
          <a:bodyPr/>
          <a:lstStyle/>
          <a:p>
            <a:r>
              <a:rPr lang="en-US" sz="2800" dirty="0"/>
              <a:t>Result – Steady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94E2B-B065-7E12-CB32-721BB283A2CD}"/>
              </a:ext>
            </a:extLst>
          </p:cNvPr>
          <p:cNvSpPr txBox="1"/>
          <p:nvPr/>
        </p:nvSpPr>
        <p:spPr>
          <a:xfrm>
            <a:off x="160599" y="1030851"/>
            <a:ext cx="351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Fixed Dirichlet conditions are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B36D0-3679-F90A-5A3D-285A5933E82C}"/>
                  </a:ext>
                </a:extLst>
              </p:cNvPr>
              <p:cNvSpPr txBox="1"/>
              <p:nvPr/>
            </p:nvSpPr>
            <p:spPr>
              <a:xfrm>
                <a:off x="1737135" y="1402824"/>
                <a:ext cx="1025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.02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B36D0-3679-F90A-5A3D-285A5933E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135" y="1402824"/>
                <a:ext cx="1025024" cy="307777"/>
              </a:xfrm>
              <a:prstGeom prst="rect">
                <a:avLst/>
              </a:prstGeom>
              <a:blipFill>
                <a:blip r:embed="rId2"/>
                <a:stretch>
                  <a:fillRect l="-5952" r="-5357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1E213-36DA-3E7E-E115-0582169B15C6}"/>
                  </a:ext>
                </a:extLst>
              </p:cNvPr>
              <p:cNvSpPr txBox="1"/>
              <p:nvPr/>
            </p:nvSpPr>
            <p:spPr>
              <a:xfrm>
                <a:off x="284578" y="1437321"/>
                <a:ext cx="1267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=810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1E213-36DA-3E7E-E115-0582169B1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78" y="1437321"/>
                <a:ext cx="1267783" cy="307777"/>
              </a:xfrm>
              <a:prstGeom prst="rect">
                <a:avLst/>
              </a:prstGeom>
              <a:blipFill>
                <a:blip r:embed="rId3"/>
                <a:stretch>
                  <a:fillRect l="-2885" r="-144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0D06F0-9042-36B8-4D02-3A7908FDA5CF}"/>
              </a:ext>
            </a:extLst>
          </p:cNvPr>
          <p:cNvSpPr txBox="1"/>
          <p:nvPr/>
        </p:nvSpPr>
        <p:spPr>
          <a:xfrm>
            <a:off x="2819871" y="1356388"/>
            <a:ext cx="50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4EBE2-1227-0389-0E4D-526A21659A52}"/>
                  </a:ext>
                </a:extLst>
              </p:cNvPr>
              <p:cNvSpPr txBox="1"/>
              <p:nvPr/>
            </p:nvSpPr>
            <p:spPr>
              <a:xfrm>
                <a:off x="3365983" y="1421467"/>
                <a:ext cx="82221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4EBE2-1227-0389-0E4D-526A21659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983" y="1421467"/>
                <a:ext cx="822212" cy="308802"/>
              </a:xfrm>
              <a:prstGeom prst="rect">
                <a:avLst/>
              </a:prstGeom>
              <a:blipFill>
                <a:blip r:embed="rId4"/>
                <a:stretch>
                  <a:fillRect l="-6667" r="-2222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5E3BC6B-D67F-DD5F-52C9-9521506994EE}"/>
              </a:ext>
            </a:extLst>
          </p:cNvPr>
          <p:cNvSpPr txBox="1"/>
          <p:nvPr/>
        </p:nvSpPr>
        <p:spPr>
          <a:xfrm>
            <a:off x="5256438" y="1030851"/>
            <a:ext cx="351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Constant heat source is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AE1CD-2509-091A-B50D-371986E42D21}"/>
                  </a:ext>
                </a:extLst>
              </p:cNvPr>
              <p:cNvSpPr txBox="1"/>
              <p:nvPr/>
            </p:nvSpPr>
            <p:spPr>
              <a:xfrm>
                <a:off x="5982834" y="1365250"/>
                <a:ext cx="2315736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=2×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3AE1CD-2509-091A-B50D-371986E42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834" y="1365250"/>
                <a:ext cx="2315736" cy="379848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668BE06-6988-CC28-417F-0FC682E1B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604" y="1883542"/>
            <a:ext cx="2653018" cy="2589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152ED7-A599-0768-5C7A-607985A7BCFD}"/>
              </a:ext>
            </a:extLst>
          </p:cNvPr>
          <p:cNvSpPr txBox="1"/>
          <p:nvPr/>
        </p:nvSpPr>
        <p:spPr>
          <a:xfrm>
            <a:off x="1475576" y="1406654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110289-BED1-620E-EF88-E2F795AFE55D}"/>
              </a:ext>
            </a:extLst>
          </p:cNvPr>
          <p:cNvSpPr txBox="1"/>
          <p:nvPr/>
        </p:nvSpPr>
        <p:spPr>
          <a:xfrm>
            <a:off x="0" y="4404836"/>
            <a:ext cx="28484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Pellet temperature and oxygen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hyperstoichiometry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distribution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358298-895F-1CD9-4728-44BA0FD0A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1" y="1877775"/>
            <a:ext cx="2947123" cy="2589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EB2CC9-B278-D72F-030F-D9E0FFA12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392" y="1917466"/>
            <a:ext cx="2802322" cy="25100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C38770-1700-2A5B-AB41-F725456BE755}"/>
              </a:ext>
            </a:extLst>
          </p:cNvPr>
          <p:cNvSpPr txBox="1"/>
          <p:nvPr/>
        </p:nvSpPr>
        <p:spPr>
          <a:xfrm>
            <a:off x="3077883" y="4404836"/>
            <a:ext cx="28484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Pellet x displacement: with and without oxygen diffusion coupling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B25DBCA-85E3-3916-941A-7F68A3732F63}"/>
              </a:ext>
            </a:extLst>
          </p:cNvPr>
          <p:cNvCxnSpPr/>
          <p:nvPr/>
        </p:nvCxnSpPr>
        <p:spPr>
          <a:xfrm>
            <a:off x="0" y="1797269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831908-3DC6-9280-F87B-90267874237E}"/>
              </a:ext>
            </a:extLst>
          </p:cNvPr>
          <p:cNvCxnSpPr/>
          <p:nvPr/>
        </p:nvCxnSpPr>
        <p:spPr>
          <a:xfrm>
            <a:off x="0" y="1030851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729583B-F897-9D18-49F7-464DD5B23F9F}"/>
              </a:ext>
            </a:extLst>
          </p:cNvPr>
          <p:cNvSpPr txBox="1"/>
          <p:nvPr/>
        </p:nvSpPr>
        <p:spPr>
          <a:xfrm>
            <a:off x="6113364" y="4404836"/>
            <a:ext cx="2848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Nonlinear convergence behavior of the JFNK solution</a:t>
            </a:r>
          </a:p>
        </p:txBody>
      </p:sp>
    </p:spTree>
    <p:extLst>
      <p:ext uri="{BB962C8B-B14F-4D97-AF65-F5344CB8AC3E}">
        <p14:creationId xmlns:p14="http://schemas.microsoft.com/office/powerpoint/2010/main" val="25476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2E9B8-8E03-E5A7-91A4-9CB41778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CC81-2D06-AA93-E1B5-B3412978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32870"/>
            <a:ext cx="8251201" cy="442695"/>
          </a:xfrm>
        </p:spPr>
        <p:txBody>
          <a:bodyPr/>
          <a:lstStyle/>
          <a:p>
            <a:r>
              <a:rPr lang="en-US" sz="2800" dirty="0"/>
              <a:t>Result – Transient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EF1B6-6851-5C20-E593-F99B42D565BC}"/>
              </a:ext>
            </a:extLst>
          </p:cNvPr>
          <p:cNvSpPr txBox="1"/>
          <p:nvPr/>
        </p:nvSpPr>
        <p:spPr>
          <a:xfrm>
            <a:off x="-38033" y="1792109"/>
            <a:ext cx="351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Fixed Dirichlet conditions are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2A79BA-171E-88E8-4B5F-C0367C91E2CC}"/>
                  </a:ext>
                </a:extLst>
              </p:cNvPr>
              <p:cNvSpPr txBox="1"/>
              <p:nvPr/>
            </p:nvSpPr>
            <p:spPr>
              <a:xfrm>
                <a:off x="1389037" y="2317104"/>
                <a:ext cx="1025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2A79BA-171E-88E8-4B5F-C0367C91E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37" y="2317104"/>
                <a:ext cx="1025024" cy="307777"/>
              </a:xfrm>
              <a:prstGeom prst="rect">
                <a:avLst/>
              </a:prstGeom>
              <a:blipFill>
                <a:blip r:embed="rId2"/>
                <a:stretch>
                  <a:fillRect l="-5952" r="-5357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B8D961-B213-AE44-422F-AA8F31033DBE}"/>
              </a:ext>
            </a:extLst>
          </p:cNvPr>
          <p:cNvSpPr txBox="1"/>
          <p:nvPr/>
        </p:nvSpPr>
        <p:spPr>
          <a:xfrm>
            <a:off x="5432548" y="2195802"/>
            <a:ext cx="50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A9EE4A-7EB0-AF10-4130-BE26096B5C63}"/>
                  </a:ext>
                </a:extLst>
              </p:cNvPr>
              <p:cNvSpPr txBox="1"/>
              <p:nvPr/>
            </p:nvSpPr>
            <p:spPr>
              <a:xfrm>
                <a:off x="6035937" y="2260163"/>
                <a:ext cx="82221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A9EE4A-7EB0-AF10-4130-BE26096B5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37" y="2260163"/>
                <a:ext cx="822212" cy="308802"/>
              </a:xfrm>
              <a:prstGeom prst="rect">
                <a:avLst/>
              </a:prstGeom>
              <a:blipFill>
                <a:blip r:embed="rId3"/>
                <a:stretch>
                  <a:fillRect l="-6667" t="-2000" r="-222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D0F151F-B455-EB62-37B3-9E3FC57B4895}"/>
              </a:ext>
            </a:extLst>
          </p:cNvPr>
          <p:cNvSpPr txBox="1"/>
          <p:nvPr/>
        </p:nvSpPr>
        <p:spPr>
          <a:xfrm>
            <a:off x="-38033" y="1019304"/>
            <a:ext cx="351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099531-5C11-4780-4446-8A0915E04AC0}"/>
                  </a:ext>
                </a:extLst>
              </p:cNvPr>
              <p:cNvSpPr txBox="1"/>
              <p:nvPr/>
            </p:nvSpPr>
            <p:spPr>
              <a:xfrm>
                <a:off x="2414061" y="1366562"/>
                <a:ext cx="1534126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=750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099531-5C11-4780-4446-8A0915E04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61" y="1366562"/>
                <a:ext cx="1534126" cy="379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1E9B23A-F6F6-C6E1-BA1D-AA93AF0E0F7E}"/>
              </a:ext>
            </a:extLst>
          </p:cNvPr>
          <p:cNvSpPr txBox="1"/>
          <p:nvPr/>
        </p:nvSpPr>
        <p:spPr>
          <a:xfrm>
            <a:off x="2311103" y="2289159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9B2ADA-CDF5-E17B-D716-5E8FD32D6E63}"/>
              </a:ext>
            </a:extLst>
          </p:cNvPr>
          <p:cNvCxnSpPr/>
          <p:nvPr/>
        </p:nvCxnSpPr>
        <p:spPr>
          <a:xfrm>
            <a:off x="0" y="1763769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9374F4-B1DD-A197-F274-F41654F29D02}"/>
              </a:ext>
            </a:extLst>
          </p:cNvPr>
          <p:cNvCxnSpPr/>
          <p:nvPr/>
        </p:nvCxnSpPr>
        <p:spPr>
          <a:xfrm>
            <a:off x="0" y="1030851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21B1CB-208B-E76D-2DA0-74B8631B5F6F}"/>
              </a:ext>
            </a:extLst>
          </p:cNvPr>
          <p:cNvSpPr txBox="1"/>
          <p:nvPr/>
        </p:nvSpPr>
        <p:spPr>
          <a:xfrm>
            <a:off x="0" y="3962325"/>
            <a:ext cx="351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Heat generation rate is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0968DA-8280-4C5C-A547-152BB1D534A2}"/>
                  </a:ext>
                </a:extLst>
              </p:cNvPr>
              <p:cNvSpPr txBox="1"/>
              <p:nvPr/>
            </p:nvSpPr>
            <p:spPr>
              <a:xfrm>
                <a:off x="5127048" y="4110978"/>
                <a:ext cx="1608368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0968DA-8280-4C5C-A547-152BB1D53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048" y="4110978"/>
                <a:ext cx="1608368" cy="379848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836ED42-0257-0B7F-6CB5-44599A2E4D91}"/>
              </a:ext>
            </a:extLst>
          </p:cNvPr>
          <p:cNvSpPr txBox="1"/>
          <p:nvPr/>
        </p:nvSpPr>
        <p:spPr>
          <a:xfrm>
            <a:off x="3676105" y="1379800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4F48A-6120-5DCC-3048-6440318F0B8A}"/>
                  </a:ext>
                </a:extLst>
              </p:cNvPr>
              <p:cNvSpPr txBox="1"/>
              <p:nvPr/>
            </p:nvSpPr>
            <p:spPr>
              <a:xfrm>
                <a:off x="3762389" y="1331958"/>
                <a:ext cx="1346415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4F48A-6120-5DCC-3048-6440318F0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89" y="1331958"/>
                <a:ext cx="1346415" cy="379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2DAFD-B301-AD24-BC56-78110205D5EA}"/>
                  </a:ext>
                </a:extLst>
              </p:cNvPr>
              <p:cNvSpPr txBox="1"/>
              <p:nvPr/>
            </p:nvSpPr>
            <p:spPr>
              <a:xfrm>
                <a:off x="5520129" y="1356072"/>
                <a:ext cx="9403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42DAFD-B301-AD24-BC56-78110205D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29" y="1356072"/>
                <a:ext cx="940386" cy="307777"/>
              </a:xfrm>
              <a:prstGeom prst="rect">
                <a:avLst/>
              </a:prstGeom>
              <a:blipFill>
                <a:blip r:embed="rId7"/>
                <a:stretch>
                  <a:fillRect l="-6494" r="-5844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DFEA8BC-520B-5403-CB25-A6B45F2B7942}"/>
              </a:ext>
            </a:extLst>
          </p:cNvPr>
          <p:cNvSpPr txBox="1"/>
          <p:nvPr/>
        </p:nvSpPr>
        <p:spPr>
          <a:xfrm>
            <a:off x="5044669" y="1313063"/>
            <a:ext cx="50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3C837-ADC5-EB1A-82A0-FBC2A6C122C1}"/>
                  </a:ext>
                </a:extLst>
              </p:cNvPr>
              <p:cNvSpPr txBox="1"/>
              <p:nvPr/>
            </p:nvSpPr>
            <p:spPr>
              <a:xfrm>
                <a:off x="2381660" y="2082887"/>
                <a:ext cx="3091720" cy="1026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𝑐𝑙𝑎𝑑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3C837-ADC5-EB1A-82A0-FBC2A6C12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660" y="2082887"/>
                <a:ext cx="3091720" cy="10260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A4A2A-046D-654F-E1F2-2145F19DA4E2}"/>
                  </a:ext>
                </a:extLst>
              </p:cNvPr>
              <p:cNvSpPr txBox="1"/>
              <p:nvPr/>
            </p:nvSpPr>
            <p:spPr>
              <a:xfrm>
                <a:off x="1479392" y="3100892"/>
                <a:ext cx="15341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=750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FA4A2A-046D-654F-E1F2-2145F19D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392" y="3100892"/>
                <a:ext cx="153412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822275F-5DED-6096-D5A1-260026623891}"/>
              </a:ext>
            </a:extLst>
          </p:cNvPr>
          <p:cNvSpPr txBox="1"/>
          <p:nvPr/>
        </p:nvSpPr>
        <p:spPr>
          <a:xfrm>
            <a:off x="834413" y="3108937"/>
            <a:ext cx="865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1EA437-61E6-0DF6-1544-6A07561EF45D}"/>
              </a:ext>
            </a:extLst>
          </p:cNvPr>
          <p:cNvCxnSpPr/>
          <p:nvPr/>
        </p:nvCxnSpPr>
        <p:spPr>
          <a:xfrm>
            <a:off x="38185" y="3854323"/>
            <a:ext cx="914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2BFC8-1AD8-9219-2947-ADA1A65D69F3}"/>
                  </a:ext>
                </a:extLst>
              </p:cNvPr>
              <p:cNvSpPr txBox="1"/>
              <p:nvPr/>
            </p:nvSpPr>
            <p:spPr>
              <a:xfrm>
                <a:off x="2911788" y="3108937"/>
                <a:ext cx="591270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instantaneous temperature on the outside of the pellet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F2BFC8-1AD8-9219-2947-ADA1A65D6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788" y="3108937"/>
                <a:ext cx="5912704" cy="390748"/>
              </a:xfrm>
              <a:prstGeom prst="rect">
                <a:avLst/>
              </a:prstGeom>
              <a:blipFill>
                <a:blip r:embed="rId10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FB8B5FC-5CAF-4376-D37D-AF844651CECA}"/>
              </a:ext>
            </a:extLst>
          </p:cNvPr>
          <p:cNvSpPr txBox="1"/>
          <p:nvPr/>
        </p:nvSpPr>
        <p:spPr>
          <a:xfrm>
            <a:off x="2766154" y="3112604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0BFD3-FE9F-A513-72A8-EF0A05952CAA}"/>
              </a:ext>
            </a:extLst>
          </p:cNvPr>
          <p:cNvSpPr txBox="1"/>
          <p:nvPr/>
        </p:nvSpPr>
        <p:spPr>
          <a:xfrm>
            <a:off x="8562946" y="3104354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923F9-56BA-4519-2E13-4E941A012B08}"/>
                  </a:ext>
                </a:extLst>
              </p:cNvPr>
              <p:cNvSpPr txBox="1"/>
              <p:nvPr/>
            </p:nvSpPr>
            <p:spPr>
              <a:xfrm>
                <a:off x="1509191" y="3435238"/>
                <a:ext cx="1658660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=0.03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6923F9-56BA-4519-2E13-4E941A01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191" y="3435238"/>
                <a:ext cx="1658660" cy="391902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24C960B-D2E0-EE69-C286-7A8BFFAB642F}"/>
              </a:ext>
            </a:extLst>
          </p:cNvPr>
          <p:cNvSpPr txBox="1"/>
          <p:nvPr/>
        </p:nvSpPr>
        <p:spPr>
          <a:xfrm>
            <a:off x="2957539" y="3441232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1D1DC7-057F-38FA-D786-D4BD7F22154B}"/>
                  </a:ext>
                </a:extLst>
              </p:cNvPr>
              <p:cNvSpPr txBox="1"/>
              <p:nvPr/>
            </p:nvSpPr>
            <p:spPr>
              <a:xfrm>
                <a:off x="3081221" y="3411278"/>
                <a:ext cx="1495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1D1DC7-057F-38FA-D786-D4BD7F221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221" y="3411278"/>
                <a:ext cx="1495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242910-C187-AEEF-07B2-B8B6E54015D3}"/>
                  </a:ext>
                </a:extLst>
              </p:cNvPr>
              <p:cNvSpPr txBox="1"/>
              <p:nvPr/>
            </p:nvSpPr>
            <p:spPr>
              <a:xfrm>
                <a:off x="4576348" y="3411278"/>
                <a:ext cx="676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242910-C187-AEEF-07B2-B8B6E5401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48" y="3411278"/>
                <a:ext cx="676355" cy="369332"/>
              </a:xfrm>
              <a:prstGeom prst="rect">
                <a:avLst/>
              </a:prstGeom>
              <a:blipFill>
                <a:blip r:embed="rId13"/>
                <a:stretch>
                  <a:fillRect r="-1982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A671A56-93B7-ECA9-5F45-DA42A4B3E925}"/>
              </a:ext>
            </a:extLst>
          </p:cNvPr>
          <p:cNvSpPr txBox="1"/>
          <p:nvPr/>
        </p:nvSpPr>
        <p:spPr>
          <a:xfrm>
            <a:off x="4375885" y="3416863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4D5C83-B444-FE92-AC10-E9B91BF238AD}"/>
              </a:ext>
            </a:extLst>
          </p:cNvPr>
          <p:cNvSpPr txBox="1"/>
          <p:nvPr/>
        </p:nvSpPr>
        <p:spPr>
          <a:xfrm>
            <a:off x="5252703" y="3403433"/>
            <a:ext cx="67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1C318F-13F5-14D6-F562-D5D538B9AED5}"/>
                  </a:ext>
                </a:extLst>
              </p:cNvPr>
              <p:cNvSpPr txBox="1"/>
              <p:nvPr/>
            </p:nvSpPr>
            <p:spPr>
              <a:xfrm>
                <a:off x="5685174" y="3411278"/>
                <a:ext cx="6763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𝑐𝑙𝑎𝑑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1C318F-13F5-14D6-F562-D5D538B9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174" y="3411278"/>
                <a:ext cx="676355" cy="369332"/>
              </a:xfrm>
              <a:prstGeom prst="rect">
                <a:avLst/>
              </a:prstGeom>
              <a:blipFill>
                <a:blip r:embed="rId14"/>
                <a:stretch>
                  <a:fillRect r="-4324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6634DE4C-C6CB-319D-4402-D8A5BC024C0B}"/>
              </a:ext>
            </a:extLst>
          </p:cNvPr>
          <p:cNvSpPr txBox="1"/>
          <p:nvPr/>
        </p:nvSpPr>
        <p:spPr>
          <a:xfrm>
            <a:off x="6577521" y="3395434"/>
            <a:ext cx="41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796958-CED7-72FD-A063-A1436BB07D88}"/>
                  </a:ext>
                </a:extLst>
              </p:cNvPr>
              <p:cNvSpPr txBox="1"/>
              <p:nvPr/>
            </p:nvSpPr>
            <p:spPr>
              <a:xfrm>
                <a:off x="6858149" y="3376132"/>
                <a:ext cx="143067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796958-CED7-72FD-A063-A1436BB07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149" y="3376132"/>
                <a:ext cx="1430679" cy="390748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0B08F2-5EAB-5B45-756C-5C7F8BA176A3}"/>
                  </a:ext>
                </a:extLst>
              </p:cNvPr>
              <p:cNvSpPr txBox="1"/>
              <p:nvPr/>
            </p:nvSpPr>
            <p:spPr>
              <a:xfrm>
                <a:off x="274652" y="4263100"/>
                <a:ext cx="4214016" cy="706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1+10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−(−10+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0B08F2-5EAB-5B45-756C-5C7F8BA1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52" y="4263100"/>
                <a:ext cx="4214016" cy="7061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986A298-B2BE-164E-BA4B-DDD66C01AB90}"/>
              </a:ext>
            </a:extLst>
          </p:cNvPr>
          <p:cNvSpPr txBox="1"/>
          <p:nvPr/>
        </p:nvSpPr>
        <p:spPr>
          <a:xfrm>
            <a:off x="4375885" y="4117748"/>
            <a:ext cx="865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A229C-BB53-78FA-5F9D-3BFEB334FB5F}"/>
                  </a:ext>
                </a:extLst>
              </p:cNvPr>
              <p:cNvSpPr txBox="1"/>
              <p:nvPr/>
            </p:nvSpPr>
            <p:spPr>
              <a:xfrm>
                <a:off x="6735416" y="4110978"/>
                <a:ext cx="2364364" cy="379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33A229C-BB53-78FA-5F9D-3BFEB334F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416" y="4110978"/>
                <a:ext cx="2364364" cy="379848"/>
              </a:xfrm>
              <a:prstGeom prst="rect">
                <a:avLst/>
              </a:prstGeom>
              <a:blipFill>
                <a:blip r:embed="rId1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960ECD6-CF70-C3A9-D1DE-E0CB2D3E14CF}"/>
              </a:ext>
            </a:extLst>
          </p:cNvPr>
          <p:cNvSpPr txBox="1"/>
          <p:nvPr/>
        </p:nvSpPr>
        <p:spPr>
          <a:xfrm>
            <a:off x="6524956" y="4145440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DD10D8-8B69-0F54-11F8-3D3868D3754C}"/>
                  </a:ext>
                </a:extLst>
              </p:cNvPr>
              <p:cNvSpPr txBox="1"/>
              <p:nvPr/>
            </p:nvSpPr>
            <p:spPr>
              <a:xfrm>
                <a:off x="5000722" y="4515464"/>
                <a:ext cx="13673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=45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5DD10D8-8B69-0F54-11F8-3D3868D37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722" y="4515464"/>
                <a:ext cx="136734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CC3E745-30BD-4746-CD14-C55ADD028348}"/>
              </a:ext>
            </a:extLst>
          </p:cNvPr>
          <p:cNvSpPr txBox="1"/>
          <p:nvPr/>
        </p:nvSpPr>
        <p:spPr>
          <a:xfrm>
            <a:off x="8796391" y="4149782"/>
            <a:ext cx="247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114574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546D9-824F-6083-9B7B-8110D91F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90A0-0108-5DE2-B93E-FC85A77B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32870"/>
            <a:ext cx="8251201" cy="442695"/>
          </a:xfrm>
        </p:spPr>
        <p:txBody>
          <a:bodyPr/>
          <a:lstStyle/>
          <a:p>
            <a:r>
              <a:rPr lang="en-US" sz="2800" dirty="0"/>
              <a:t>Result – Transient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168727-F9B4-400C-9DA9-DE7E35FF66D9}"/>
                  </a:ext>
                </a:extLst>
              </p:cNvPr>
              <p:cNvSpPr txBox="1"/>
              <p:nvPr/>
            </p:nvSpPr>
            <p:spPr>
              <a:xfrm>
                <a:off x="104585" y="3768021"/>
                <a:ext cx="2597355" cy="752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Figure.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Transient response for reactor start up from ambient conditions, using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B168727-F9B4-400C-9DA9-DE7E35FF6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5" y="3768021"/>
                <a:ext cx="2597355" cy="752514"/>
              </a:xfrm>
              <a:prstGeom prst="rect">
                <a:avLst/>
              </a:prstGeom>
              <a:blipFill>
                <a:blip r:embed="rId2"/>
                <a:stretch>
                  <a:fillRect l="-704" t="-1613" r="-2347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8E0E912-794E-7904-BDA2-5B29D8F78FE0}"/>
              </a:ext>
            </a:extLst>
          </p:cNvPr>
          <p:cNvSpPr txBox="1"/>
          <p:nvPr/>
        </p:nvSpPr>
        <p:spPr>
          <a:xfrm>
            <a:off x="2872089" y="3781871"/>
            <a:ext cx="324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Radial displace of pellet at the top &amp; a point 1/4 down from the top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2CB57C-F038-261D-78DD-EAE52B62A67E}"/>
              </a:ext>
            </a:extLst>
          </p:cNvPr>
          <p:cNvSpPr txBox="1"/>
          <p:nvPr/>
        </p:nvSpPr>
        <p:spPr>
          <a:xfrm>
            <a:off x="6113363" y="3768909"/>
            <a:ext cx="28484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Radial displace of pellet at the center &amp; outer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A9F87-F47C-C67D-83E2-AEC0A48F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2651"/>
            <a:ext cx="2806526" cy="203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B165F-699B-E90F-CCAD-DA475D80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882" y="1633874"/>
            <a:ext cx="2905835" cy="2080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6381C-93D0-15A0-8FCF-75C48D40A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63" y="1612558"/>
            <a:ext cx="2905835" cy="21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5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86B9-1248-8F5A-6599-561FD0BF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2599-2580-0DD2-B7A2-7F3643CB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483342"/>
            <a:ext cx="8251201" cy="442695"/>
          </a:xfrm>
        </p:spPr>
        <p:txBody>
          <a:bodyPr/>
          <a:lstStyle/>
          <a:p>
            <a:r>
              <a:rPr lang="en-US" sz="2800" dirty="0"/>
              <a:t>Result – Three dimensional 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4A2B58-E108-4393-FF87-6D3ED8DD8EC0}"/>
              </a:ext>
            </a:extLst>
          </p:cNvPr>
          <p:cNvSpPr txBox="1"/>
          <p:nvPr/>
        </p:nvSpPr>
        <p:spPr>
          <a:xfrm>
            <a:off x="376444" y="3147648"/>
            <a:ext cx="1757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Initial crack pellet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B01FB-BFAD-4B9E-C3E3-EDB6BFF5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99" y="1002678"/>
            <a:ext cx="1617152" cy="2032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870BC-4F1E-CAB6-5FAF-46DE3550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61" y="1002678"/>
            <a:ext cx="1543159" cy="203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010E9-847C-45DA-E98F-FCD138D1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401" y="1002678"/>
            <a:ext cx="1703185" cy="2032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2555E3-CE9C-E4AD-1A37-963BDBB03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54" y="955909"/>
            <a:ext cx="1671182" cy="2032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31C554-6543-54CF-F772-C3DFBE8474DC}"/>
              </a:ext>
            </a:extLst>
          </p:cNvPr>
          <p:cNvSpPr txBox="1"/>
          <p:nvPr/>
        </p:nvSpPr>
        <p:spPr>
          <a:xfrm>
            <a:off x="2167614" y="3084181"/>
            <a:ext cx="2515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Cracked pellet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 thermal equilibrium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F6A1D-1282-9C96-B9F3-CFF8297C5295}"/>
              </a:ext>
            </a:extLst>
          </p:cNvPr>
          <p:cNvSpPr txBox="1"/>
          <p:nvPr/>
        </p:nvSpPr>
        <p:spPr>
          <a:xfrm>
            <a:off x="4481759" y="3084181"/>
            <a:ext cx="2515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Displacement magnified by factor of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0A043-6332-881F-1129-808D262E48E1}"/>
              </a:ext>
            </a:extLst>
          </p:cNvPr>
          <p:cNvSpPr txBox="1"/>
          <p:nvPr/>
        </p:nvSpPr>
        <p:spPr>
          <a:xfrm>
            <a:off x="7026418" y="2932204"/>
            <a:ext cx="19732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Degree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hyperstoichiometry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in the pellet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D0C6D9-165E-1F88-51E7-04FCC3C08C2E}"/>
              </a:ext>
            </a:extLst>
          </p:cNvPr>
          <p:cNvSpPr txBox="1"/>
          <p:nvPr/>
        </p:nvSpPr>
        <p:spPr>
          <a:xfrm>
            <a:off x="376444" y="3663968"/>
            <a:ext cx="8580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fully coupled three-dimensional Multiphysics pellet model is simulated using 512 processors.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idealized example demonstrates the capability of performing fully three-dimensional parallel simulations in BISON using a more representative dished pellet geometry.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4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C39B3-906E-0B7F-776F-E2CD61C7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19F0-2188-1A2D-D8C6-57AB40F6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32" y="633018"/>
            <a:ext cx="7811736" cy="44269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625DA0-1272-8C6C-29BF-CDE991886919}"/>
              </a:ext>
            </a:extLst>
          </p:cNvPr>
          <p:cNvSpPr txBox="1"/>
          <p:nvPr/>
        </p:nvSpPr>
        <p:spPr>
          <a:xfrm>
            <a:off x="61331" y="1240668"/>
            <a:ext cx="90213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study develops a fully coupled nonlinear PDE system for three-dimensional </a:t>
            </a:r>
            <a:r>
              <a:rPr lang="en-US" sz="2400" dirty="0" err="1"/>
              <a:t>thermomechanics</a:t>
            </a:r>
            <a:r>
              <a:rPr lang="en-US" sz="2400" dirty="0"/>
              <a:t>-oxygen diffusion in a UO₂ fuel pellet.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study employs a physics-based preconditioner for the parallel Jacobian-Free Newton-Krylov (</a:t>
            </a:r>
            <a:r>
              <a:rPr lang="en-US" sz="2400" b="1" dirty="0"/>
              <a:t>JFNK</a:t>
            </a:r>
            <a:r>
              <a:rPr lang="en-US" sz="2400" dirty="0"/>
              <a:t>)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study focuses on evaluating </a:t>
            </a:r>
            <a:r>
              <a:rPr lang="en-US" sz="2400" b="1" dirty="0"/>
              <a:t>BISON</a:t>
            </a:r>
            <a:r>
              <a:rPr lang="en-US" sz="2400" dirty="0"/>
              <a:t>'s performance, using an idealized test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work should consider the interaction between the pellet and cladding.</a:t>
            </a:r>
          </a:p>
        </p:txBody>
      </p:sp>
    </p:spTree>
    <p:extLst>
      <p:ext uri="{BB962C8B-B14F-4D97-AF65-F5344CB8AC3E}">
        <p14:creationId xmlns:p14="http://schemas.microsoft.com/office/powerpoint/2010/main" val="2868746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E5189-07D3-66E7-1701-B46CBFF86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>
            <a:extLst>
              <a:ext uri="{FF2B5EF4-FFF2-40B4-BE49-F238E27FC236}">
                <a16:creationId xmlns:a16="http://schemas.microsoft.com/office/drawing/2014/main" id="{22E669EA-643D-899E-7D3E-557405351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91" y="1305121"/>
            <a:ext cx="8623818" cy="1594972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Thanks!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22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8278-BC22-B83C-052A-97C3C1FB6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01C0-3A64-3DF9-86E2-58196A87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633018"/>
            <a:ext cx="7811736" cy="442695"/>
          </a:xfrm>
        </p:spPr>
        <p:txBody>
          <a:bodyPr/>
          <a:lstStyle/>
          <a:p>
            <a:r>
              <a:rPr lang="en-US" dirty="0"/>
              <a:t>Goal of the paper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5BD9A-3C7D-12A5-9EC0-93235059BB59}"/>
              </a:ext>
            </a:extLst>
          </p:cNvPr>
          <p:cNvSpPr txBox="1"/>
          <p:nvPr/>
        </p:nvSpPr>
        <p:spPr>
          <a:xfrm>
            <a:off x="382762" y="1716156"/>
            <a:ext cx="8453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paper presents a fully coupled </a:t>
            </a:r>
            <a:r>
              <a:rPr lang="en-US" sz="2400" b="1" dirty="0"/>
              <a:t>three-dimensional</a:t>
            </a:r>
            <a:r>
              <a:rPr lang="en-US" sz="2400" dirty="0"/>
              <a:t> </a:t>
            </a:r>
            <a:r>
              <a:rPr lang="en-US" sz="2400" b="1" dirty="0"/>
              <a:t>thermomechanical</a:t>
            </a:r>
            <a:r>
              <a:rPr lang="en-US" sz="2400" dirty="0"/>
              <a:t> model integrated with an </a:t>
            </a:r>
            <a:r>
              <a:rPr lang="en-US" sz="2400" b="1" dirty="0"/>
              <a:t>oxygen diffusion </a:t>
            </a:r>
            <a:r>
              <a:rPr lang="en-US" sz="2400" dirty="0"/>
              <a:t>model, including both steady-state and transient formulations. </a:t>
            </a:r>
          </a:p>
        </p:txBody>
      </p:sp>
    </p:spTree>
    <p:extLst>
      <p:ext uri="{BB962C8B-B14F-4D97-AF65-F5344CB8AC3E}">
        <p14:creationId xmlns:p14="http://schemas.microsoft.com/office/powerpoint/2010/main" val="100925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595ED-8E59-9010-28CB-E867F318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BDD7-B47A-F25D-9F38-87031159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633018"/>
            <a:ext cx="7811736" cy="442695"/>
          </a:xfrm>
        </p:spPr>
        <p:txBody>
          <a:bodyPr/>
          <a:lstStyle/>
          <a:p>
            <a:r>
              <a:rPr lang="en-US" dirty="0"/>
              <a:t>What is considered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B080F-23D0-D45D-EF82-22E3DF829B38}"/>
              </a:ext>
            </a:extLst>
          </p:cNvPr>
          <p:cNvSpPr txBox="1"/>
          <p:nvPr/>
        </p:nvSpPr>
        <p:spPr>
          <a:xfrm>
            <a:off x="160143" y="1333650"/>
            <a:ext cx="889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four conditions in the </a:t>
            </a:r>
            <a:r>
              <a:rPr lang="en-US" sz="2400" b="1" dirty="0"/>
              <a:t>Multiphysics model for fuel oxidation of defective fuel</a:t>
            </a:r>
            <a:r>
              <a:rPr lang="en-US" sz="2400" dirty="0"/>
              <a:t>, with conditions 2 and 4 considered in this study.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95864-CD9C-333F-7D3A-77D65C31C7FD}"/>
              </a:ext>
            </a:extLst>
          </p:cNvPr>
          <p:cNvSpPr txBox="1"/>
          <p:nvPr/>
        </p:nvSpPr>
        <p:spPr>
          <a:xfrm>
            <a:off x="160144" y="2453655"/>
            <a:ext cx="8676056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Gas phase transport in the pellet cladding gap (Not considered)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Interstitial oxygen diffusion in the pellet matrix (Considered)</a:t>
            </a:r>
            <a:endParaRPr lang="en-US" sz="1800" b="1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Gas phase transport in the fuel cracks (Not considered)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Heat conduction in the pellet (Considered)</a:t>
            </a:r>
            <a:endParaRPr lang="en-US" sz="1800" b="1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0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B2B44-FF6F-ADB3-53A5-162F0AD12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1FD1BA-2CEC-6011-FF18-A802B123E522}"/>
              </a:ext>
            </a:extLst>
          </p:cNvPr>
          <p:cNvSpPr txBox="1">
            <a:spLocks/>
          </p:cNvSpPr>
          <p:nvPr/>
        </p:nvSpPr>
        <p:spPr bwMode="auto">
          <a:xfrm>
            <a:off x="333065" y="434340"/>
            <a:ext cx="8477868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BISON</a:t>
            </a:r>
            <a:r>
              <a:rPr lang="en-US" b="0" dirty="0"/>
              <a:t>, the fuels performance code developed using</a:t>
            </a:r>
            <a:r>
              <a:rPr lang="en-US" dirty="0"/>
              <a:t> </a:t>
            </a:r>
            <a:r>
              <a:rPr lang="en-US" b="0" dirty="0"/>
              <a:t>the Multiphysics Object-Oriented Simulation Environment (</a:t>
            </a:r>
            <a:r>
              <a:rPr lang="en-US" dirty="0"/>
              <a:t>MOOSE</a:t>
            </a:r>
            <a:r>
              <a:rPr lang="en-US" b="0" dirty="0"/>
              <a:t>) </a:t>
            </a:r>
          </a:p>
        </p:txBody>
      </p:sp>
      <p:pic>
        <p:nvPicPr>
          <p:cNvPr id="5" name="Picture 4" descr="A diagram of a machine&#10;&#10;Description automatically generated">
            <a:extLst>
              <a:ext uri="{FF2B5EF4-FFF2-40B4-BE49-F238E27FC236}">
                <a16:creationId xmlns:a16="http://schemas.microsoft.com/office/drawing/2014/main" id="{29505655-41DB-FBEF-AA4C-963FB34E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4" y="2053456"/>
            <a:ext cx="3476316" cy="265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6A84C-B4C7-3DCE-0179-4721F9D3A234}"/>
              </a:ext>
            </a:extLst>
          </p:cNvPr>
          <p:cNvSpPr txBox="1"/>
          <p:nvPr/>
        </p:nvSpPr>
        <p:spPr>
          <a:xfrm>
            <a:off x="508944" y="4721200"/>
            <a:ext cx="8477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*Ref: </a:t>
            </a:r>
            <a:r>
              <a:rPr lang="en-US" b="1" dirty="0">
                <a:latin typeface="+mj-lt"/>
                <a:hlinkClick r:id="rId3"/>
              </a:rPr>
              <a:t>https://mooseframework.inl.gov/</a:t>
            </a:r>
            <a:r>
              <a:rPr lang="en-US" b="1" dirty="0">
                <a:latin typeface="+mj-lt"/>
              </a:rPr>
              <a:t> &amp; </a:t>
            </a:r>
            <a:r>
              <a:rPr lang="en-US" b="1" dirty="0">
                <a:latin typeface="+mj-lt"/>
                <a:hlinkClick r:id="rId4"/>
              </a:rPr>
              <a:t>https://mooseframework.inl.gov/bison/</a:t>
            </a:r>
            <a:r>
              <a:rPr lang="en-US" b="1" dirty="0">
                <a:latin typeface="+mj-lt"/>
              </a:rPr>
              <a:t>  </a:t>
            </a:r>
          </a:p>
        </p:txBody>
      </p:sp>
      <p:pic>
        <p:nvPicPr>
          <p:cNvPr id="3" name="Picture 2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DE04BAB1-97D0-94B5-65CD-4AB221046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203" y="2213098"/>
            <a:ext cx="4446056" cy="230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1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CBB03-05D2-E0BF-63C4-A117F90C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407E-86B5-3E01-1488-41FCF7F6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464308"/>
            <a:ext cx="7811736" cy="442695"/>
          </a:xfrm>
        </p:spPr>
        <p:txBody>
          <a:bodyPr/>
          <a:lstStyle/>
          <a:p>
            <a:r>
              <a:rPr lang="en-US" dirty="0"/>
              <a:t>Overview of Multiphysics Solver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49E737-FA87-E65F-A47C-65BBC1C6C9D2}"/>
                  </a:ext>
                </a:extLst>
              </p:cNvPr>
              <p:cNvSpPr/>
              <p:nvPr/>
            </p:nvSpPr>
            <p:spPr>
              <a:xfrm>
                <a:off x="428455" y="1424882"/>
                <a:ext cx="2288258" cy="8844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F49E737-FA87-E65F-A47C-65BBC1C6C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5" y="1424882"/>
                <a:ext cx="2288258" cy="884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CE8FC-DF7C-9308-3DD9-1DC11B12307A}"/>
                  </a:ext>
                </a:extLst>
              </p:cNvPr>
              <p:cNvSpPr txBox="1"/>
              <p:nvPr/>
            </p:nvSpPr>
            <p:spPr>
              <a:xfrm>
                <a:off x="446588" y="1805634"/>
                <a:ext cx="2231444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̇"/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1CE8FC-DF7C-9308-3DD9-1DC11B123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88" y="1805634"/>
                <a:ext cx="2231444" cy="410369"/>
              </a:xfrm>
              <a:prstGeom prst="rect">
                <a:avLst/>
              </a:prstGeom>
              <a:blipFill>
                <a:blip r:embed="rId3"/>
                <a:stretch>
                  <a:fillRect l="-1366" t="-2941" r="-3552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05C567-1E0A-026D-B304-BCC49DA8410A}"/>
                  </a:ext>
                </a:extLst>
              </p:cNvPr>
              <p:cNvSpPr/>
              <p:nvPr/>
            </p:nvSpPr>
            <p:spPr>
              <a:xfrm>
                <a:off x="428455" y="2527500"/>
                <a:ext cx="2288258" cy="8844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05C567-1E0A-026D-B304-BCC49DA84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5" y="2527500"/>
                <a:ext cx="2288258" cy="884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7801A-FD1A-3544-6EFF-8A85DC83F408}"/>
                  </a:ext>
                </a:extLst>
              </p:cNvPr>
              <p:cNvSpPr txBox="1"/>
              <p:nvPr/>
            </p:nvSpPr>
            <p:spPr>
              <a:xfrm>
                <a:off x="767814" y="2896832"/>
                <a:ext cx="1568443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F7801A-FD1A-3544-6EFF-8A85DC83F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14" y="2896832"/>
                <a:ext cx="1568443" cy="410369"/>
              </a:xfrm>
              <a:prstGeom prst="rect">
                <a:avLst/>
              </a:prstGeom>
              <a:blipFill>
                <a:blip r:embed="rId4"/>
                <a:stretch>
                  <a:fillRect l="-2724" t="-2941" r="-3113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BE6EBE-3AF5-B696-20FA-A26C78927AFE}"/>
                  </a:ext>
                </a:extLst>
              </p:cNvPr>
              <p:cNvSpPr/>
              <p:nvPr/>
            </p:nvSpPr>
            <p:spPr>
              <a:xfrm>
                <a:off x="407907" y="3654071"/>
                <a:ext cx="2288258" cy="8844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4BE6EBE-3AF5-B696-20FA-A26C78927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7" y="3654071"/>
                <a:ext cx="2288258" cy="8844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790CA-31B6-A572-985D-A46ED389B64F}"/>
                  </a:ext>
                </a:extLst>
              </p:cNvPr>
              <p:cNvSpPr txBox="1"/>
              <p:nvPr/>
            </p:nvSpPr>
            <p:spPr>
              <a:xfrm>
                <a:off x="853318" y="3997477"/>
                <a:ext cx="1397434" cy="41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𝝏𝝌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790CA-31B6-A572-985D-A46ED389B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18" y="3997477"/>
                <a:ext cx="1397434" cy="410369"/>
              </a:xfrm>
              <a:prstGeom prst="rect">
                <a:avLst/>
              </a:prstGeom>
              <a:blipFill>
                <a:blip r:embed="rId6"/>
                <a:stretch>
                  <a:fillRect l="-3057" t="-2985" r="-218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1BA0E69B-1D0D-2FA2-47CB-0AD7EC2BB3B9}"/>
              </a:ext>
            </a:extLst>
          </p:cNvPr>
          <p:cNvSpPr/>
          <p:nvPr/>
        </p:nvSpPr>
        <p:spPr>
          <a:xfrm rot="10800000" flipH="1" flipV="1">
            <a:off x="2716713" y="3681770"/>
            <a:ext cx="1340073" cy="610164"/>
          </a:xfrm>
          <a:prstGeom prst="bentUpArrow">
            <a:avLst>
              <a:gd name="adj1" fmla="val 34579"/>
              <a:gd name="adj2" fmla="val 36739"/>
              <a:gd name="adj3" fmla="val 16842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24151-23C9-3A3C-5E65-0B4CEA4345D6}"/>
              </a:ext>
            </a:extLst>
          </p:cNvPr>
          <p:cNvSpPr txBox="1"/>
          <p:nvPr/>
        </p:nvSpPr>
        <p:spPr>
          <a:xfrm>
            <a:off x="231109" y="1379568"/>
            <a:ext cx="2706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Heat conduction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15AF3-36ED-074C-7776-A03C505B5AE2}"/>
              </a:ext>
            </a:extLst>
          </p:cNvPr>
          <p:cNvSpPr txBox="1"/>
          <p:nvPr/>
        </p:nvSpPr>
        <p:spPr>
          <a:xfrm>
            <a:off x="198803" y="2494072"/>
            <a:ext cx="2706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Solid mechanics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F5817-A9C6-2985-9AB5-6E72FE5564F8}"/>
              </a:ext>
            </a:extLst>
          </p:cNvPr>
          <p:cNvSpPr txBox="1"/>
          <p:nvPr/>
        </p:nvSpPr>
        <p:spPr>
          <a:xfrm>
            <a:off x="209077" y="3613148"/>
            <a:ext cx="2706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Oxygen diffusion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DA9FA80-54F6-946E-2B18-BEB55A942591}"/>
                  </a:ext>
                </a:extLst>
              </p:cNvPr>
              <p:cNvSpPr/>
              <p:nvPr/>
            </p:nvSpPr>
            <p:spPr>
              <a:xfrm>
                <a:off x="3765681" y="2598325"/>
                <a:ext cx="2562708" cy="8587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DA9FA80-54F6-946E-2B18-BEB55A942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81" y="2598325"/>
                <a:ext cx="2562708" cy="858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AE128E6-BB46-482F-9291-5A12AE88C40C}"/>
              </a:ext>
            </a:extLst>
          </p:cNvPr>
          <p:cNvSpPr txBox="1"/>
          <p:nvPr/>
        </p:nvSpPr>
        <p:spPr>
          <a:xfrm>
            <a:off x="4983942" y="2230496"/>
            <a:ext cx="268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Multiphysics Model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BEBAE3-9492-ED73-FB7B-0CC03F4907B5}"/>
              </a:ext>
            </a:extLst>
          </p:cNvPr>
          <p:cNvSpPr/>
          <p:nvPr/>
        </p:nvSpPr>
        <p:spPr>
          <a:xfrm>
            <a:off x="6349148" y="2786845"/>
            <a:ext cx="556348" cy="351455"/>
          </a:xfrm>
          <a:prstGeom prst="rightArrow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57300D-5904-DF04-2424-342923D61509}"/>
                  </a:ext>
                </a:extLst>
              </p:cNvPr>
              <p:cNvSpPr/>
              <p:nvPr/>
            </p:nvSpPr>
            <p:spPr>
              <a:xfrm>
                <a:off x="6926255" y="2598325"/>
                <a:ext cx="1884398" cy="8666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057300D-5904-DF04-2424-342923D61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255" y="2598325"/>
                <a:ext cx="1884398" cy="866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11F34B-0A36-8EA1-02D3-45A4254B57B6}"/>
                  </a:ext>
                </a:extLst>
              </p:cNvPr>
              <p:cNvSpPr txBox="1"/>
              <p:nvPr/>
            </p:nvSpPr>
            <p:spPr>
              <a:xfrm>
                <a:off x="3549170" y="2722426"/>
                <a:ext cx="29429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Solve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11F34B-0A36-8EA1-02D3-45A4254B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170" y="2722426"/>
                <a:ext cx="2942966" cy="584775"/>
              </a:xfrm>
              <a:prstGeom prst="rect">
                <a:avLst/>
              </a:prstGeom>
              <a:blipFill>
                <a:blip r:embed="rId9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8D03B66-42CB-FFEC-5764-88020A97446C}"/>
              </a:ext>
            </a:extLst>
          </p:cNvPr>
          <p:cNvSpPr/>
          <p:nvPr/>
        </p:nvSpPr>
        <p:spPr>
          <a:xfrm>
            <a:off x="3549170" y="2269260"/>
            <a:ext cx="5432364" cy="139289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E0ECC5-6D2C-A0FD-F895-28F696A639E3}"/>
                  </a:ext>
                </a:extLst>
              </p:cNvPr>
              <p:cNvSpPr txBox="1"/>
              <p:nvPr/>
            </p:nvSpPr>
            <p:spPr>
              <a:xfrm>
                <a:off x="6944335" y="2711134"/>
                <a:ext cx="18913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𝝌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sz="16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eets tolerance?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E0ECC5-6D2C-A0FD-F895-28F696A6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335" y="2711134"/>
                <a:ext cx="1891358" cy="584775"/>
              </a:xfrm>
              <a:prstGeom prst="rect">
                <a:avLst/>
              </a:prstGeom>
              <a:blipFill>
                <a:blip r:embed="rId10"/>
                <a:stretch>
                  <a:fillRect l="-323" r="-32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E82F402B-DEC5-9FA3-02ED-1C1768613AC6}"/>
              </a:ext>
            </a:extLst>
          </p:cNvPr>
          <p:cNvSpPr/>
          <p:nvPr/>
        </p:nvSpPr>
        <p:spPr>
          <a:xfrm rot="5400000">
            <a:off x="7474309" y="3722533"/>
            <a:ext cx="866624" cy="351455"/>
          </a:xfrm>
          <a:prstGeom prst="rightArrow">
            <a:avLst>
              <a:gd name="adj1" fmla="val 60842"/>
              <a:gd name="adj2" fmla="val 50000"/>
            </a:avLst>
          </a:prstGeom>
          <a:solidFill>
            <a:srgbClr val="7030A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6AC93-AC7F-BC99-B0FC-B6375C2C023B}"/>
              </a:ext>
            </a:extLst>
          </p:cNvPr>
          <p:cNvSpPr txBox="1"/>
          <p:nvPr/>
        </p:nvSpPr>
        <p:spPr>
          <a:xfrm>
            <a:off x="7078349" y="3728823"/>
            <a:ext cx="79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722142-5C81-C036-3599-7916310530F3}"/>
                  </a:ext>
                </a:extLst>
              </p:cNvPr>
              <p:cNvSpPr/>
              <p:nvPr/>
            </p:nvSpPr>
            <p:spPr>
              <a:xfrm>
                <a:off x="6965424" y="4359737"/>
                <a:ext cx="1884398" cy="6904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F722142-5C81-C036-3599-791631053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424" y="4359737"/>
                <a:ext cx="1884398" cy="6904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903DBC-83CC-DEBC-0CD7-598BA7495055}"/>
                  </a:ext>
                </a:extLst>
              </p:cNvPr>
              <p:cNvSpPr txBox="1"/>
              <p:nvPr/>
            </p:nvSpPr>
            <p:spPr>
              <a:xfrm>
                <a:off x="5334775" y="1134053"/>
                <a:ext cx="2161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𝜹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F903DBC-83CC-DEBC-0CD7-598BA749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775" y="1134053"/>
                <a:ext cx="216102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8BCED8-DF49-1F68-A8CD-420952453A5A}"/>
                  </a:ext>
                </a:extLst>
              </p:cNvPr>
              <p:cNvSpPr txBox="1"/>
              <p:nvPr/>
            </p:nvSpPr>
            <p:spPr>
              <a:xfrm>
                <a:off x="7118617" y="4639103"/>
                <a:ext cx="15780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𝑻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𝒖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𝝌</m:t>
                        </m:r>
                      </m:e>
                      <m:sub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8BCED8-DF49-1F68-A8CD-42095245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617" y="4639103"/>
                <a:ext cx="1578011" cy="369332"/>
              </a:xfrm>
              <a:prstGeom prst="rect">
                <a:avLst/>
              </a:prstGeom>
              <a:blipFill>
                <a:blip r:embed="rId1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1089969-0975-B943-4ED5-02E868144110}"/>
              </a:ext>
            </a:extLst>
          </p:cNvPr>
          <p:cNvSpPr txBox="1"/>
          <p:nvPr/>
        </p:nvSpPr>
        <p:spPr>
          <a:xfrm>
            <a:off x="7304763" y="4346535"/>
            <a:ext cx="117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34" name="Arrow: Bent-Up 33">
            <a:extLst>
              <a:ext uri="{FF2B5EF4-FFF2-40B4-BE49-F238E27FC236}">
                <a16:creationId xmlns:a16="http://schemas.microsoft.com/office/drawing/2014/main" id="{0E13FD51-3DA9-2DA8-D04B-7E5B9A0544E4}"/>
              </a:ext>
            </a:extLst>
          </p:cNvPr>
          <p:cNvSpPr/>
          <p:nvPr/>
        </p:nvSpPr>
        <p:spPr>
          <a:xfrm rot="5400000" flipH="1" flipV="1">
            <a:off x="7124444" y="1734140"/>
            <a:ext cx="1092680" cy="635688"/>
          </a:xfrm>
          <a:prstGeom prst="bentUpArrow">
            <a:avLst>
              <a:gd name="adj1" fmla="val 30543"/>
              <a:gd name="adj2" fmla="val 32007"/>
              <a:gd name="adj3" fmla="val 16842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04199A-1583-46D2-1D76-D2A0A0FBB549}"/>
              </a:ext>
            </a:extLst>
          </p:cNvPr>
          <p:cNvSpPr txBox="1"/>
          <p:nvPr/>
        </p:nvSpPr>
        <p:spPr>
          <a:xfrm>
            <a:off x="7988628" y="1727014"/>
            <a:ext cx="54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6126578-B84F-B93A-2B44-8BDCCB3ACEDE}"/>
                  </a:ext>
                </a:extLst>
              </p:cNvPr>
              <p:cNvSpPr/>
              <p:nvPr/>
            </p:nvSpPr>
            <p:spPr>
              <a:xfrm>
                <a:off x="5468539" y="1165640"/>
                <a:ext cx="1884398" cy="88312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6126578-B84F-B93A-2B44-8BDCCB3ACE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539" y="1165640"/>
                <a:ext cx="1884398" cy="8831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Bent-Up 36">
            <a:extLst>
              <a:ext uri="{FF2B5EF4-FFF2-40B4-BE49-F238E27FC236}">
                <a16:creationId xmlns:a16="http://schemas.microsoft.com/office/drawing/2014/main" id="{1F703889-5214-44A5-BD85-3B1301657886}"/>
              </a:ext>
            </a:extLst>
          </p:cNvPr>
          <p:cNvSpPr/>
          <p:nvPr/>
        </p:nvSpPr>
        <p:spPr>
          <a:xfrm flipH="1" flipV="1">
            <a:off x="4663749" y="1539799"/>
            <a:ext cx="777124" cy="1058523"/>
          </a:xfrm>
          <a:prstGeom prst="bentUpArrow">
            <a:avLst>
              <a:gd name="adj1" fmla="val 25396"/>
              <a:gd name="adj2" fmla="val 27769"/>
              <a:gd name="adj3" fmla="val 18803"/>
            </a:avLst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3CCDA6-0ABB-6925-FE79-CE26C0CB12B4}"/>
                  </a:ext>
                </a:extLst>
              </p:cNvPr>
              <p:cNvSpPr txBox="1"/>
              <p:nvPr/>
            </p:nvSpPr>
            <p:spPr>
              <a:xfrm>
                <a:off x="5334775" y="1423482"/>
                <a:ext cx="2161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𝜹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3CCDA6-0ABB-6925-FE79-CE26C0CB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775" y="1423482"/>
                <a:ext cx="2161025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3CC32-116E-3B06-A93C-F74FE58AE334}"/>
                  </a:ext>
                </a:extLst>
              </p:cNvPr>
              <p:cNvSpPr txBox="1"/>
              <p:nvPr/>
            </p:nvSpPr>
            <p:spPr>
              <a:xfrm>
                <a:off x="5334775" y="1708745"/>
                <a:ext cx="2161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𝜹</m:t>
                      </m:r>
                      <m:sSub>
                        <m:sSubPr>
                          <m:ctrlP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𝒊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23CC32-116E-3B06-A93C-F74FE58A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775" y="1708745"/>
                <a:ext cx="2161025" cy="338554"/>
              </a:xfrm>
              <a:prstGeom prst="rect">
                <a:avLst/>
              </a:prstGeom>
              <a:blipFill>
                <a:blip r:embed="rId1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E32A74-D830-94BF-9C58-A4389395309A}"/>
                  </a:ext>
                </a:extLst>
              </p:cNvPr>
              <p:cNvSpPr txBox="1"/>
              <p:nvPr/>
            </p:nvSpPr>
            <p:spPr>
              <a:xfrm>
                <a:off x="3925474" y="1679431"/>
                <a:ext cx="5784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AE32A74-D830-94BF-9C58-A43893953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474" y="1679431"/>
                <a:ext cx="578482" cy="400110"/>
              </a:xfrm>
              <a:prstGeom prst="rect">
                <a:avLst/>
              </a:prstGeom>
              <a:blipFill>
                <a:blip r:embed="rId1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8517-6B45-34AD-711F-FC450D32F4C5}"/>
                  </a:ext>
                </a:extLst>
              </p:cNvPr>
              <p:cNvSpPr txBox="1"/>
              <p:nvPr/>
            </p:nvSpPr>
            <p:spPr>
              <a:xfrm>
                <a:off x="2835583" y="3144874"/>
                <a:ext cx="5784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𝒖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C18517-6B45-34AD-711F-FC450D32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583" y="3144874"/>
                <a:ext cx="578482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E4DE2F-E528-A00B-0F7C-25A5B0F3581F}"/>
                  </a:ext>
                </a:extLst>
              </p:cNvPr>
              <p:cNvSpPr txBox="1"/>
              <p:nvPr/>
            </p:nvSpPr>
            <p:spPr>
              <a:xfrm>
                <a:off x="3958513" y="3850672"/>
                <a:ext cx="5784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0E4DE2F-E528-A00B-0F7C-25A5B0F35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513" y="3850672"/>
                <a:ext cx="578482" cy="400110"/>
              </a:xfrm>
              <a:prstGeom prst="rect">
                <a:avLst/>
              </a:prstGeom>
              <a:blipFill>
                <a:blip r:embed="rId1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92ACD0D6-28E1-F8E5-8DCF-D52DBFDB4C6F}"/>
              </a:ext>
            </a:extLst>
          </p:cNvPr>
          <p:cNvSpPr/>
          <p:nvPr/>
        </p:nvSpPr>
        <p:spPr>
          <a:xfrm>
            <a:off x="231109" y="1076548"/>
            <a:ext cx="2692239" cy="2446803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00E30BE2-64F4-34C9-67D1-F2719CF27CEE}"/>
              </a:ext>
            </a:extLst>
          </p:cNvPr>
          <p:cNvSpPr/>
          <p:nvPr/>
        </p:nvSpPr>
        <p:spPr>
          <a:xfrm rot="10800000" flipH="1">
            <a:off x="2740261" y="1625864"/>
            <a:ext cx="1340073" cy="617509"/>
          </a:xfrm>
          <a:prstGeom prst="bentUpArrow">
            <a:avLst>
              <a:gd name="adj1" fmla="val 34420"/>
              <a:gd name="adj2" fmla="val 34496"/>
              <a:gd name="adj3" fmla="val 15314"/>
            </a:avLst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553834EF-0924-23E8-EC5B-1FE3D660912F}"/>
              </a:ext>
            </a:extLst>
          </p:cNvPr>
          <p:cNvSpPr/>
          <p:nvPr/>
        </p:nvSpPr>
        <p:spPr>
          <a:xfrm>
            <a:off x="2724972" y="2780999"/>
            <a:ext cx="823650" cy="351455"/>
          </a:xfrm>
          <a:prstGeom prst="rightArrow">
            <a:avLst>
              <a:gd name="adj1" fmla="val 67540"/>
              <a:gd name="adj2" fmla="val 52923"/>
            </a:avLst>
          </a:prstGeom>
          <a:solidFill>
            <a:schemeClr val="accent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6A0222-F7F3-C879-E124-00780C4AD3CD}"/>
              </a:ext>
            </a:extLst>
          </p:cNvPr>
          <p:cNvSpPr txBox="1"/>
          <p:nvPr/>
        </p:nvSpPr>
        <p:spPr>
          <a:xfrm>
            <a:off x="234454" y="1030773"/>
            <a:ext cx="268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Thermomechanics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84D13-C49B-F8E2-F812-F77FE53D6256}"/>
              </a:ext>
            </a:extLst>
          </p:cNvPr>
          <p:cNvSpPr txBox="1"/>
          <p:nvPr/>
        </p:nvSpPr>
        <p:spPr>
          <a:xfrm>
            <a:off x="4133715" y="1136547"/>
            <a:ext cx="1088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19703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5157-B77E-D6EE-DE6B-AB4FBA8F4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7529-97DE-28F4-8174-9E1D642CA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Heat conduction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700C07-84AC-F8B2-CE73-D304304972FF}"/>
                  </a:ext>
                </a:extLst>
              </p:cNvPr>
              <p:cNvSpPr txBox="1"/>
              <p:nvPr/>
            </p:nvSpPr>
            <p:spPr>
              <a:xfrm>
                <a:off x="808706" y="1481517"/>
                <a:ext cx="2569742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700C07-84AC-F8B2-CE73-D30430497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06" y="1481517"/>
                <a:ext cx="2569742" cy="585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0A2E89-D3D1-36B2-EAD8-B0C9A3BA1649}"/>
                  </a:ext>
                </a:extLst>
              </p:cNvPr>
              <p:cNvSpPr txBox="1"/>
              <p:nvPr/>
            </p:nvSpPr>
            <p:spPr>
              <a:xfrm>
                <a:off x="977962" y="2171307"/>
                <a:ext cx="14173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0A2E89-D3D1-36B2-EAD8-B0C9A3BA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" y="2171307"/>
                <a:ext cx="1417311" cy="307777"/>
              </a:xfrm>
              <a:prstGeom prst="rect">
                <a:avLst/>
              </a:prstGeom>
              <a:blipFill>
                <a:blip r:embed="rId3"/>
                <a:stretch>
                  <a:fillRect l="-3863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ACC9BB-6893-86BB-B853-71082ECA492E}"/>
              </a:ext>
            </a:extLst>
          </p:cNvPr>
          <p:cNvSpPr txBox="1"/>
          <p:nvPr/>
        </p:nvSpPr>
        <p:spPr>
          <a:xfrm>
            <a:off x="2513706" y="2110698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1D2EA-7621-5AC8-61F6-EA87E39CCEB1}"/>
                  </a:ext>
                </a:extLst>
              </p:cNvPr>
              <p:cNvSpPr txBox="1"/>
              <p:nvPr/>
            </p:nvSpPr>
            <p:spPr>
              <a:xfrm>
                <a:off x="3017397" y="2150598"/>
                <a:ext cx="822212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41D2EA-7621-5AC8-61F6-EA87E39C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7" y="2150598"/>
                <a:ext cx="822212" cy="308802"/>
              </a:xfrm>
              <a:prstGeom prst="rect">
                <a:avLst/>
              </a:prstGeom>
              <a:blipFill>
                <a:blip r:embed="rId4"/>
                <a:stretch>
                  <a:fillRect l="-7407" t="-2000" r="-148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F5DDA88-381B-0CDB-8D2B-F8504196AA25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Form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A171D3-7830-D26E-A9F6-2857B8586ED7}"/>
                  </a:ext>
                </a:extLst>
              </p:cNvPr>
              <p:cNvSpPr txBox="1"/>
              <p:nvPr/>
            </p:nvSpPr>
            <p:spPr>
              <a:xfrm>
                <a:off x="977962" y="2537384"/>
                <a:ext cx="10547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A171D3-7830-D26E-A9F6-2857B8586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2" y="2537384"/>
                <a:ext cx="1054776" cy="307777"/>
              </a:xfrm>
              <a:prstGeom prst="rect">
                <a:avLst/>
              </a:prstGeom>
              <a:blipFill>
                <a:blip r:embed="rId5"/>
                <a:stretch>
                  <a:fillRect l="-5202" r="-4624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AD0FA3-B6A0-CECE-E7B7-0BDE61757BDA}"/>
              </a:ext>
            </a:extLst>
          </p:cNvPr>
          <p:cNvSpPr txBox="1"/>
          <p:nvPr/>
        </p:nvSpPr>
        <p:spPr>
          <a:xfrm>
            <a:off x="2503460" y="2476775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71D44E-A0BE-99C0-7579-5CBD595805E4}"/>
                  </a:ext>
                </a:extLst>
              </p:cNvPr>
              <p:cNvSpPr txBox="1"/>
              <p:nvPr/>
            </p:nvSpPr>
            <p:spPr>
              <a:xfrm>
                <a:off x="3007151" y="2516675"/>
                <a:ext cx="14234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71D44E-A0BE-99C0-7579-5CBD59580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51" y="2516675"/>
                <a:ext cx="1423402" cy="307777"/>
              </a:xfrm>
              <a:prstGeom prst="rect">
                <a:avLst/>
              </a:prstGeom>
              <a:blipFill>
                <a:blip r:embed="rId6"/>
                <a:stretch>
                  <a:fillRect l="-3419" t="-4000" r="-12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D2A1D01B-3CCC-B215-8E10-7010F6592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293" y="1003484"/>
            <a:ext cx="2844715" cy="33102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591BDD-9E98-CADF-D1BB-0484B4E3AE57}"/>
              </a:ext>
            </a:extLst>
          </p:cNvPr>
          <p:cNvSpPr txBox="1"/>
          <p:nvPr/>
        </p:nvSpPr>
        <p:spPr>
          <a:xfrm>
            <a:off x="4821928" y="4347965"/>
            <a:ext cx="41224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Figure. Pictorial of the conceptual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E807AF-3207-F45A-C777-EF2818007F6B}"/>
                  </a:ext>
                </a:extLst>
              </p:cNvPr>
              <p:cNvSpPr txBox="1"/>
              <p:nvPr/>
            </p:nvSpPr>
            <p:spPr>
              <a:xfrm>
                <a:off x="808706" y="4686519"/>
                <a:ext cx="23382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E807AF-3207-F45A-C777-EF2818007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06" y="4686519"/>
                <a:ext cx="2338204" cy="307777"/>
              </a:xfrm>
              <a:prstGeom prst="rect">
                <a:avLst/>
              </a:prstGeom>
              <a:blipFill>
                <a:blip r:embed="rId8"/>
                <a:stretch>
                  <a:fillRect l="-1305" r="-783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9393B1-3A57-CF39-818F-2062177D60BF}"/>
                  </a:ext>
                </a:extLst>
              </p:cNvPr>
              <p:cNvSpPr txBox="1"/>
              <p:nvPr/>
            </p:nvSpPr>
            <p:spPr>
              <a:xfrm>
                <a:off x="727032" y="3557778"/>
                <a:ext cx="3091720" cy="1026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𝑐𝑙𝑎𝑑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9393B1-3A57-CF39-818F-2062177D6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32" y="3557778"/>
                <a:ext cx="3091720" cy="10260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A0B1DA8-82D7-346D-03CE-EC55FFAA53A8}"/>
              </a:ext>
            </a:extLst>
          </p:cNvPr>
          <p:cNvSpPr txBox="1"/>
          <p:nvPr/>
        </p:nvSpPr>
        <p:spPr>
          <a:xfrm>
            <a:off x="220586" y="3246014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D97DA-DBE9-05BE-D031-05E44258E522}"/>
                  </a:ext>
                </a:extLst>
              </p:cNvPr>
              <p:cNvSpPr txBox="1"/>
              <p:nvPr/>
            </p:nvSpPr>
            <p:spPr>
              <a:xfrm>
                <a:off x="824089" y="2935185"/>
                <a:ext cx="17181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D97DA-DBE9-05BE-D031-05E44258E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89" y="2935185"/>
                <a:ext cx="17181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478B559-2675-AEA2-F533-46BAA9B917F7}"/>
              </a:ext>
            </a:extLst>
          </p:cNvPr>
          <p:cNvSpPr txBox="1"/>
          <p:nvPr/>
        </p:nvSpPr>
        <p:spPr>
          <a:xfrm>
            <a:off x="3818752" y="1594936"/>
            <a:ext cx="58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205CEC-C7A7-3D8A-4D8C-3D590DDCBB12}"/>
                  </a:ext>
                </a:extLst>
              </p:cNvPr>
              <p:cNvSpPr txBox="1"/>
              <p:nvPr/>
            </p:nvSpPr>
            <p:spPr>
              <a:xfrm>
                <a:off x="4322443" y="1634836"/>
                <a:ext cx="6931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205CEC-C7A7-3D8A-4D8C-3D590DDC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43" y="1634836"/>
                <a:ext cx="693138" cy="307777"/>
              </a:xfrm>
              <a:prstGeom prst="rect">
                <a:avLst/>
              </a:prstGeom>
              <a:blipFill>
                <a:blip r:embed="rId11"/>
                <a:stretch>
                  <a:fillRect l="-7895" r="-877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01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BCCB-3CCF-E368-856F-3B516790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8746-DE70-5E08-D420-58E37BD1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Heat conduction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DF9C4-61CD-BBFC-4B07-71C40907BC8B}"/>
              </a:ext>
            </a:extLst>
          </p:cNvPr>
          <p:cNvSpPr txBox="1"/>
          <p:nvPr/>
        </p:nvSpPr>
        <p:spPr>
          <a:xfrm>
            <a:off x="278433" y="952512"/>
            <a:ext cx="1588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79C216-1078-D3F2-C6BB-B83C9A199AAC}"/>
                  </a:ext>
                </a:extLst>
              </p:cNvPr>
              <p:cNvSpPr txBox="1"/>
              <p:nvPr/>
            </p:nvSpPr>
            <p:spPr>
              <a:xfrm>
                <a:off x="373380" y="1439156"/>
                <a:ext cx="8305800" cy="14729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79C216-1078-D3F2-C6BB-B83C9A19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1439156"/>
                <a:ext cx="8305800" cy="1472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E975B-E38B-7C2E-31E1-10CB5526734B}"/>
                  </a:ext>
                </a:extLst>
              </p:cNvPr>
              <p:cNvSpPr txBox="1"/>
              <p:nvPr/>
            </p:nvSpPr>
            <p:spPr>
              <a:xfrm>
                <a:off x="5590647" y="2912122"/>
                <a:ext cx="10435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E975B-E38B-7C2E-31E1-10CB55267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47" y="2912122"/>
                <a:ext cx="1043554" cy="307777"/>
              </a:xfrm>
              <a:prstGeom prst="rect">
                <a:avLst/>
              </a:prstGeom>
              <a:blipFill>
                <a:blip r:embed="rId3"/>
                <a:stretch>
                  <a:fillRect l="-5848" r="-52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D502C-0FAA-C106-3BD0-B8B3C12447A4}"/>
                  </a:ext>
                </a:extLst>
              </p:cNvPr>
              <p:cNvSpPr txBox="1"/>
              <p:nvPr/>
            </p:nvSpPr>
            <p:spPr>
              <a:xfrm>
                <a:off x="3477154" y="2912123"/>
                <a:ext cx="14173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3D502C-0FAA-C106-3BD0-B8B3C124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154" y="2912123"/>
                <a:ext cx="1417311" cy="307777"/>
              </a:xfrm>
              <a:prstGeom prst="rect">
                <a:avLst/>
              </a:prstGeom>
              <a:blipFill>
                <a:blip r:embed="rId4"/>
                <a:stretch>
                  <a:fillRect l="-386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8C64D1A-4F9B-D4F2-ACD5-B5DCF1217E15}"/>
              </a:ext>
            </a:extLst>
          </p:cNvPr>
          <p:cNvSpPr txBox="1"/>
          <p:nvPr/>
        </p:nvSpPr>
        <p:spPr>
          <a:xfrm>
            <a:off x="308913" y="3047723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789BD0-1512-177B-B134-AE9C64DB8050}"/>
                  </a:ext>
                </a:extLst>
              </p:cNvPr>
              <p:cNvSpPr txBox="1"/>
              <p:nvPr/>
            </p:nvSpPr>
            <p:spPr>
              <a:xfrm>
                <a:off x="28423" y="3631137"/>
                <a:ext cx="8995713" cy="7173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∮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789BD0-1512-177B-B134-AE9C64DB8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" y="3631137"/>
                <a:ext cx="8995713" cy="717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CC5513-1178-2338-233E-F16AAD0509DB}"/>
              </a:ext>
            </a:extLst>
          </p:cNvPr>
          <p:cNvCxnSpPr>
            <a:cxnSpLocks/>
          </p:cNvCxnSpPr>
          <p:nvPr/>
        </p:nvCxnSpPr>
        <p:spPr>
          <a:xfrm flipH="1">
            <a:off x="5421654" y="2075211"/>
            <a:ext cx="1097280" cy="972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3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33AEC-1011-1BA1-0E29-9DD99584D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7B45-3DEB-1A38-47DA-F3C12402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13" y="503478"/>
            <a:ext cx="7811736" cy="442695"/>
          </a:xfrm>
        </p:spPr>
        <p:txBody>
          <a:bodyPr/>
          <a:lstStyle/>
          <a:p>
            <a:r>
              <a:rPr lang="en-US" dirty="0"/>
              <a:t>Heat conduction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ACDC7-8BF1-D4E5-F809-3F2A3FDA5413}"/>
              </a:ext>
            </a:extLst>
          </p:cNvPr>
          <p:cNvSpPr txBox="1"/>
          <p:nvPr/>
        </p:nvSpPr>
        <p:spPr>
          <a:xfrm>
            <a:off x="28423" y="913224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DB5A7-4ADA-A480-A8AF-A7D84FDE770B}"/>
                  </a:ext>
                </a:extLst>
              </p:cNvPr>
              <p:cNvSpPr txBox="1"/>
              <p:nvPr/>
            </p:nvSpPr>
            <p:spPr>
              <a:xfrm>
                <a:off x="1928861" y="1063604"/>
                <a:ext cx="2019662" cy="76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0DB5A7-4ADA-A480-A8AF-A7D84FDE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861" y="1063604"/>
                <a:ext cx="2019662" cy="769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55B87C-F5EE-0288-4BC8-EFEEABA53CDB}"/>
                  </a:ext>
                </a:extLst>
              </p:cNvPr>
              <p:cNvSpPr txBox="1"/>
              <p:nvPr/>
            </p:nvSpPr>
            <p:spPr>
              <a:xfrm>
                <a:off x="3857861" y="1048677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55B87C-F5EE-0288-4BC8-EFEEABA5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61" y="1048677"/>
                <a:ext cx="1684565" cy="7929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EC864-BC32-7C40-5B00-5BDE734B9763}"/>
                  </a:ext>
                </a:extLst>
              </p:cNvPr>
              <p:cNvSpPr txBox="1"/>
              <p:nvPr/>
            </p:nvSpPr>
            <p:spPr>
              <a:xfrm>
                <a:off x="-17297" y="1836468"/>
                <a:ext cx="8995713" cy="1669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𝛺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nary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nary>
                            <m:naryPr>
                              <m:chr m:val="∮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𝛤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EC864-BC32-7C40-5B00-5BDE734B9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97" y="1836468"/>
                <a:ext cx="8995713" cy="1669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481A7-1AE7-EF95-938F-7B0F13815227}"/>
                  </a:ext>
                </a:extLst>
              </p:cNvPr>
              <p:cNvSpPr txBox="1"/>
              <p:nvPr/>
            </p:nvSpPr>
            <p:spPr>
              <a:xfrm>
                <a:off x="5451763" y="1029735"/>
                <a:ext cx="1684565" cy="792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0481A7-1AE7-EF95-938F-7B0F13815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763" y="1029735"/>
                <a:ext cx="1684565" cy="792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0291BD-F744-BB52-A4AE-22C534C001F2}"/>
              </a:ext>
            </a:extLst>
          </p:cNvPr>
          <p:cNvSpPr txBox="1"/>
          <p:nvPr/>
        </p:nvSpPr>
        <p:spPr>
          <a:xfrm>
            <a:off x="28423" y="3443772"/>
            <a:ext cx="2350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D232CE-2E34-0AFA-5E4C-007DF2FD8E3A}"/>
                  </a:ext>
                </a:extLst>
              </p:cNvPr>
              <p:cNvSpPr txBox="1"/>
              <p:nvPr/>
            </p:nvSpPr>
            <p:spPr>
              <a:xfrm>
                <a:off x="28423" y="3918683"/>
                <a:ext cx="9115949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b>
                          <m:r>
                            <m:rPr>
                              <m:brk m:alnAt="23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D232CE-2E34-0AFA-5E4C-007DF2FD8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3" y="3918683"/>
                <a:ext cx="9115949" cy="750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89456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ncstate-ppt-template-16x9-horizontal-left-brick</Template>
  <TotalTime>1310</TotalTime>
  <Words>1347</Words>
  <Application>Microsoft Office PowerPoint</Application>
  <PresentationFormat>On-screen Show (16:9)</PresentationFormat>
  <Paragraphs>256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Times New Roman</vt:lpstr>
      <vt:lpstr>NCStateU-horizontal-left-logo</vt:lpstr>
      <vt:lpstr>NE 533 - Paper Review; Three dimensional coupled simulation of thermomechanics, heat, and oxygen diffusion in 〖UO〗_2 nuclear fuel rods</vt:lpstr>
      <vt:lpstr>Contents</vt:lpstr>
      <vt:lpstr>Goal of the paper</vt:lpstr>
      <vt:lpstr>What is considered</vt:lpstr>
      <vt:lpstr>PowerPoint Presentation</vt:lpstr>
      <vt:lpstr>Overview of Multiphysics Solver</vt:lpstr>
      <vt:lpstr>Heat conduction model</vt:lpstr>
      <vt:lpstr>Heat conduction model</vt:lpstr>
      <vt:lpstr>Heat conduction model</vt:lpstr>
      <vt:lpstr>Oxygen diffusion model</vt:lpstr>
      <vt:lpstr>Oxygen diffusion model</vt:lpstr>
      <vt:lpstr>Oxygen diffusion model</vt:lpstr>
      <vt:lpstr>Solid mechanics model</vt:lpstr>
      <vt:lpstr>Solid mechanics model</vt:lpstr>
      <vt:lpstr>Solid mechanics model</vt:lpstr>
      <vt:lpstr>Nonlinear &amp; Linear Solver</vt:lpstr>
      <vt:lpstr>Nonlinear &amp; Linear Solver</vt:lpstr>
      <vt:lpstr>PowerPoint Presentation</vt:lpstr>
      <vt:lpstr>Preconditioner</vt:lpstr>
      <vt:lpstr>Result – Geometry</vt:lpstr>
      <vt:lpstr>Result – Steady State</vt:lpstr>
      <vt:lpstr>Result – Transient</vt:lpstr>
      <vt:lpstr>Result – Transient</vt:lpstr>
      <vt:lpstr>Result – Three dimensional results</vt:lpstr>
      <vt:lpstr>Conclusion</vt:lpstr>
      <vt:lpstr>Thanks!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Hongsup Oh</dc:creator>
  <cp:lastModifiedBy>Hongsup Oh</cp:lastModifiedBy>
  <cp:revision>2</cp:revision>
  <dcterms:created xsi:type="dcterms:W3CDTF">2024-09-10T22:54:01Z</dcterms:created>
  <dcterms:modified xsi:type="dcterms:W3CDTF">2025-03-04T01:09:27Z</dcterms:modified>
</cp:coreProperties>
</file>